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79" r:id="rId3"/>
    <p:sldId id="375" r:id="rId4"/>
    <p:sldId id="376" r:id="rId5"/>
    <p:sldId id="377" r:id="rId6"/>
    <p:sldId id="378" r:id="rId7"/>
  </p:sldIdLst>
  <p:sldSz cx="9144000" cy="5143500" type="screen16x9"/>
  <p:notesSz cx="7099300" cy="102346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00"/>
    <a:srgbClr val="CC9900"/>
    <a:srgbClr val="FFFFFF"/>
    <a:srgbClr val="FFFF66"/>
    <a:srgbClr val="FFCD2F"/>
    <a:srgbClr val="FFE9A3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5000" autoAdjust="0"/>
    <p:restoredTop sz="98837" autoAdjust="0"/>
  </p:normalViewPr>
  <p:slideViewPr>
    <p:cSldViewPr>
      <p:cViewPr varScale="1">
        <p:scale>
          <a:sx n="83" d="100"/>
          <a:sy n="83" d="100"/>
        </p:scale>
        <p:origin x="84" y="4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4D4D7BA-0D62-4513-A351-3E3D0573DEB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B25962-90FA-4278-A0CA-725388F7C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5962-90FA-4278-A0CA-725388F7C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A452-4F1E-47A1-8543-0D0BDB94319B}" type="datetime1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2AD6-CD43-448E-95CA-AA2D2D3B89B6}" type="datetime1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35D-4A5E-4C96-B165-F1802BD7C76B}" type="datetime1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677F-E6CB-4103-AD7A-5F9FC7F9562C}" type="datetime1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B6C1-42B4-4021-B7F2-8B47D7095BD8}" type="datetime1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257E-217C-4A2B-BD7E-AF3AD21F7591}" type="datetime1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5E3E-1385-456C-AB0C-C4F9DEEA5DDD}" type="datetime1">
              <a:rPr lang="id-ID" smtClean="0"/>
              <a:t>25/09/2017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5360-2190-4A16-A148-411ADD6927EE}" type="datetime1">
              <a:rPr lang="id-ID" smtClean="0"/>
              <a:t>25/09/2017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140D-FF97-4A83-9CE0-3F575B346757}" type="datetime1">
              <a:rPr lang="id-ID" smtClean="0"/>
              <a:t>25/09/2017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0ED-DE94-4574-9025-193CBEF92586}" type="datetime1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A6-FF71-4E1E-A5F1-9D8CBFEF37BC}" type="datetime1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B292-5010-4079-A27B-907BAC9B808B}" type="datetime1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D6B4-18BB-4655-910B-485C16D1F48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>
            <a:spLocks noGrp="1"/>
          </p:cNvSpPr>
          <p:nvPr>
            <p:ph type="subTitle" sz="quarter" idx="1"/>
          </p:nvPr>
        </p:nvSpPr>
        <p:spPr>
          <a:xfrm>
            <a:off x="539552" y="1221600"/>
            <a:ext cx="7128792" cy="286231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Pandangan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Umum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Kondisi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Makroekonomi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Indonesia 2018</a:t>
            </a:r>
            <a:endParaRPr kumimoji="1"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endParaRPr kumimoji="1"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kumimoji="1"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Dr. Febrio Kacaribu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</a:rPr>
              <a:t>Kepala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Kajian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Makro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Keuangan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LPEM FEB UI</a:t>
            </a:r>
          </a:p>
          <a:p>
            <a:endParaRPr lang="id-ID" sz="2000" dirty="0">
              <a:solidFill>
                <a:schemeClr val="tx1"/>
              </a:solidFill>
            </a:endParaRPr>
          </a:p>
          <a:p>
            <a:pPr algn="l"/>
            <a:endParaRPr kumimoji="1"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endParaRPr kumimoji="1"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AD6B4-18BB-4655-910B-485C16D1F486}" type="slidenum">
              <a:rPr lang="id-ID" b="1" smtClean="0">
                <a:solidFill>
                  <a:schemeClr val="tx1"/>
                </a:solidFill>
              </a:rPr>
              <a:pPr/>
              <a:t>1</a:t>
            </a:fld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327834"/>
            <a:ext cx="5581600" cy="918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5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3" name="Picture 2" descr="Screen Shot 2017-06-20 at 7.44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9"/>
          <a:stretch/>
        </p:blipFill>
        <p:spPr>
          <a:xfrm>
            <a:off x="539552" y="1626534"/>
            <a:ext cx="8172400" cy="19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90550"/>
            <a:ext cx="5485604" cy="3104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7626" y="130969"/>
            <a:ext cx="6710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Proyeksi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penjualan</a:t>
            </a:r>
            <a:r>
              <a:rPr lang="en-US" sz="1600" b="1" dirty="0" smtClean="0"/>
              <a:t> semen (</a:t>
            </a:r>
            <a:r>
              <a:rPr lang="en-US" sz="1600" b="1" dirty="0" err="1" smtClean="0"/>
              <a:t>juta</a:t>
            </a:r>
            <a:r>
              <a:rPr lang="en-US" sz="1600" b="1" dirty="0" smtClean="0"/>
              <a:t> ton/</a:t>
            </a:r>
            <a:r>
              <a:rPr lang="en-US" sz="1600" b="1" dirty="0" err="1" smtClean="0"/>
              <a:t>kuartal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858" y="3871912"/>
            <a:ext cx="4149296" cy="759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750" y="4881563"/>
            <a:ext cx="2510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Angka</a:t>
            </a:r>
            <a:r>
              <a:rPr lang="en-US" sz="1200" dirty="0" smtClean="0"/>
              <a:t> 2016Q4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hasil</a:t>
            </a:r>
            <a:r>
              <a:rPr lang="en-US" sz="1200" dirty="0" smtClean="0"/>
              <a:t> </a:t>
            </a:r>
            <a:r>
              <a:rPr lang="en-US" sz="1200" dirty="0" err="1" smtClean="0"/>
              <a:t>proyeksi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30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94" y="198464"/>
            <a:ext cx="837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Perbandingan</a:t>
            </a:r>
            <a:r>
              <a:rPr lang="en-US" sz="1400" b="1" dirty="0" smtClean="0"/>
              <a:t> </a:t>
            </a:r>
            <a:r>
              <a:rPr lang="en-US" sz="1400" b="1" dirty="0" err="1"/>
              <a:t>Proyeksi</a:t>
            </a:r>
            <a:r>
              <a:rPr lang="en-US" sz="1400" b="1" dirty="0"/>
              <a:t> </a:t>
            </a:r>
            <a:r>
              <a:rPr lang="en-US" sz="1400" b="1" dirty="0" err="1"/>
              <a:t>Inflasi</a:t>
            </a:r>
            <a:r>
              <a:rPr lang="en-US" sz="1400" b="1" dirty="0"/>
              <a:t> </a:t>
            </a:r>
            <a:r>
              <a:rPr lang="en-US" sz="1400" b="1" dirty="0" err="1"/>
              <a:t>antara</a:t>
            </a:r>
            <a:r>
              <a:rPr lang="en-US" sz="1400" b="1" dirty="0"/>
              <a:t> DSGE-VAR (panel </a:t>
            </a:r>
            <a:r>
              <a:rPr lang="en-US" sz="1400" b="1" dirty="0" err="1"/>
              <a:t>kiri</a:t>
            </a:r>
            <a:r>
              <a:rPr lang="en-US" sz="1400" b="1" dirty="0"/>
              <a:t>) </a:t>
            </a:r>
            <a:r>
              <a:rPr lang="en-US" sz="1400" b="1" dirty="0" err="1"/>
              <a:t>dengan</a:t>
            </a:r>
            <a:r>
              <a:rPr lang="en-US" sz="1400" b="1" dirty="0"/>
              <a:t> Bayesian VAR (panel </a:t>
            </a:r>
            <a:r>
              <a:rPr lang="en-US" sz="1400" b="1" dirty="0" err="1"/>
              <a:t>kanan</a:t>
            </a:r>
            <a:r>
              <a:rPr lang="en-US" sz="1400" b="1" dirty="0"/>
              <a:t>) 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i="1" dirty="0"/>
              <a:t>out of sample forecasting</a:t>
            </a:r>
            <a:r>
              <a:rPr lang="en-US" sz="1400" b="1" dirty="0"/>
              <a:t> (8 </a:t>
            </a:r>
            <a:r>
              <a:rPr lang="en-US" sz="1400" b="1" dirty="0" err="1"/>
              <a:t>kuartal</a:t>
            </a:r>
            <a:r>
              <a:rPr lang="en-US" sz="1400" b="1" dirty="0"/>
              <a:t> </a:t>
            </a:r>
            <a:r>
              <a:rPr lang="en-US" sz="1400" b="1" dirty="0" err="1"/>
              <a:t>ke</a:t>
            </a:r>
            <a:r>
              <a:rPr lang="en-US" sz="1400" b="1" dirty="0"/>
              <a:t> </a:t>
            </a:r>
            <a:r>
              <a:rPr lang="en-US" sz="1400" b="1" dirty="0" err="1"/>
              <a:t>depan</a:t>
            </a:r>
            <a:r>
              <a:rPr lang="en-US" sz="1400" b="1" dirty="0"/>
              <a:t>), 2016:III – 2018:II</a:t>
            </a:r>
            <a:endParaRPr lang="en-ID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762643"/>
            <a:ext cx="3780870" cy="199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20" y="762643"/>
            <a:ext cx="3775019" cy="1994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59021" y="2756897"/>
            <a:ext cx="6158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Perbandingan</a:t>
            </a:r>
            <a:r>
              <a:rPr lang="en-US" sz="1400" b="1" dirty="0" smtClean="0"/>
              <a:t> </a:t>
            </a:r>
            <a:r>
              <a:rPr lang="en-US" sz="1400" b="1" dirty="0"/>
              <a:t>RMSE </a:t>
            </a:r>
            <a:r>
              <a:rPr lang="en-US" sz="1400" b="1" dirty="0" err="1"/>
              <a:t>antara</a:t>
            </a:r>
            <a:r>
              <a:rPr lang="en-US" sz="1400" b="1" dirty="0"/>
              <a:t> DSGE-VAR </a:t>
            </a:r>
            <a:r>
              <a:rPr lang="en-US" sz="1400" b="1" dirty="0" err="1"/>
              <a:t>dengan</a:t>
            </a:r>
            <a:r>
              <a:rPr lang="en-US" sz="1400" b="1" dirty="0"/>
              <a:t> Bayesian VAR</a:t>
            </a:r>
            <a:endParaRPr lang="en-ID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87" r="26302" b="10899"/>
          <a:stretch/>
        </p:blipFill>
        <p:spPr>
          <a:xfrm>
            <a:off x="3134749" y="3085725"/>
            <a:ext cx="2686813" cy="1367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394" y="4304773"/>
            <a:ext cx="837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Catatan</a:t>
            </a:r>
            <a:r>
              <a:rPr lang="en-US" sz="1400" dirty="0" smtClean="0"/>
              <a:t>: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model-model </a:t>
            </a:r>
            <a:r>
              <a:rPr lang="en-US" sz="1400" i="1" dirty="0" smtClean="0"/>
              <a:t>unrestricted</a:t>
            </a:r>
            <a:r>
              <a:rPr lang="en-US" sz="1400" dirty="0" smtClean="0"/>
              <a:t> VAR yang </a:t>
            </a:r>
            <a:r>
              <a:rPr lang="en-US" sz="1400" dirty="0" err="1" smtClean="0"/>
              <a:t>disimulasikan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/>
              <a:t>buruk</a:t>
            </a:r>
            <a:r>
              <a:rPr lang="en-US" sz="1400" dirty="0"/>
              <a:t> </a:t>
            </a:r>
            <a:r>
              <a:rPr lang="en-US" sz="1400" dirty="0" err="1"/>
              <a:t>daripada</a:t>
            </a:r>
            <a:r>
              <a:rPr lang="en-US" sz="1400" dirty="0"/>
              <a:t> RMSE yang </a:t>
            </a:r>
            <a:r>
              <a:rPr lang="en-US" sz="1400" dirty="0" err="1"/>
              <a:t>dihasilkan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DSGE-VAR </a:t>
            </a:r>
            <a:r>
              <a:rPr lang="en-US" sz="1400" dirty="0" err="1"/>
              <a:t>maupun</a:t>
            </a:r>
            <a:r>
              <a:rPr lang="en-US" sz="1400" dirty="0"/>
              <a:t> Bayesian VAR </a:t>
            </a:r>
            <a:r>
              <a:rPr lang="en-US" sz="1400" dirty="0" smtClean="0"/>
              <a:t>di </a:t>
            </a:r>
            <a:r>
              <a:rPr lang="en-US" sz="1400" dirty="0" err="1" smtClean="0"/>
              <a:t>atas</a:t>
            </a:r>
            <a:r>
              <a:rPr lang="en-US" sz="1400" dirty="0" smtClean="0"/>
              <a:t>.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444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5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71550"/>
            <a:ext cx="6268810" cy="3855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4303" y="1225111"/>
            <a:ext cx="2299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ICP assumption was $50 in 2016 (</a:t>
            </a:r>
            <a:r>
              <a:rPr lang="en-US" sz="1600" dirty="0" err="1" smtClean="0"/>
              <a:t>vs</a:t>
            </a:r>
            <a:r>
              <a:rPr lang="en-US" sz="1600" dirty="0" smtClean="0"/>
              <a:t> $40 actual)</a:t>
            </a:r>
          </a:p>
          <a:p>
            <a:endParaRPr lang="en-US" sz="1600" dirty="0" smtClean="0"/>
          </a:p>
          <a:p>
            <a:r>
              <a:rPr lang="en-US" sz="1600" dirty="0" smtClean="0"/>
              <a:t>Underlying demand for crude oil will not picked up significantly due to slow world’s GDP growth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922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D6B4-18BB-4655-910B-485C16D1F486}" type="slidenum">
              <a:rPr lang="id-ID" smtClean="0"/>
              <a:pPr/>
              <a:t>6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9445"/>
            <a:ext cx="3528392" cy="2154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27534"/>
            <a:ext cx="381708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6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p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8194</TotalTime>
  <Words>129</Words>
  <Application>Microsoft Office PowerPoint</Application>
  <PresentationFormat>On-screen Show (16:9)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template lpem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“JUDULNYA APASIH GAK TAU LHO”</dc:title>
  <dc:creator>dell</dc:creator>
  <cp:lastModifiedBy>User</cp:lastModifiedBy>
  <cp:revision>295</cp:revision>
  <cp:lastPrinted>2015-04-19T17:28:06Z</cp:lastPrinted>
  <dcterms:created xsi:type="dcterms:W3CDTF">2015-01-20T19:48:34Z</dcterms:created>
  <dcterms:modified xsi:type="dcterms:W3CDTF">2017-09-25T01:30:50Z</dcterms:modified>
</cp:coreProperties>
</file>