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2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3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4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6" r:id="rId2"/>
    <p:sldMasterId id="2147483701" r:id="rId3"/>
    <p:sldMasterId id="2147483725" r:id="rId4"/>
    <p:sldMasterId id="2147483738" r:id="rId5"/>
  </p:sldMasterIdLst>
  <p:notesMasterIdLst>
    <p:notesMasterId r:id="rId35"/>
  </p:notesMasterIdLst>
  <p:sldIdLst>
    <p:sldId id="356" r:id="rId6"/>
    <p:sldId id="259" r:id="rId7"/>
    <p:sldId id="267" r:id="rId8"/>
    <p:sldId id="266" r:id="rId9"/>
    <p:sldId id="357" r:id="rId10"/>
    <p:sldId id="284" r:id="rId11"/>
    <p:sldId id="358" r:id="rId12"/>
    <p:sldId id="359" r:id="rId13"/>
    <p:sldId id="273" r:id="rId14"/>
    <p:sldId id="362" r:id="rId15"/>
    <p:sldId id="272" r:id="rId16"/>
    <p:sldId id="361" r:id="rId17"/>
    <p:sldId id="279" r:id="rId18"/>
    <p:sldId id="363" r:id="rId19"/>
    <p:sldId id="280" r:id="rId20"/>
    <p:sldId id="364" r:id="rId21"/>
    <p:sldId id="281" r:id="rId22"/>
    <p:sldId id="365" r:id="rId23"/>
    <p:sldId id="366" r:id="rId24"/>
    <p:sldId id="367" r:id="rId25"/>
    <p:sldId id="368" r:id="rId26"/>
    <p:sldId id="370" r:id="rId27"/>
    <p:sldId id="369" r:id="rId28"/>
    <p:sldId id="372" r:id="rId29"/>
    <p:sldId id="371" r:id="rId30"/>
    <p:sldId id="373" r:id="rId31"/>
    <p:sldId id="374" r:id="rId32"/>
    <p:sldId id="375" r:id="rId33"/>
    <p:sldId id="355" r:id="rId34"/>
  </p:sldIdLst>
  <p:sldSz cx="18288000" cy="10285413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2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539"/>
    <a:srgbClr val="B51E1A"/>
    <a:srgbClr val="FFF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520" y="208"/>
      </p:cViewPr>
      <p:guideLst>
        <p:guide orient="horz" pos="3262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5A974-2B9D-4DE7-B1FD-B969DD33CD5E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E44EA-33D9-406B-AA52-45755D8D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0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s, 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47003" y="342283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947003" y="243351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2057954" y="3198679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4"/>
          <p:cNvSpPr/>
          <p:nvPr userDrawn="1"/>
        </p:nvSpPr>
        <p:spPr>
          <a:xfrm>
            <a:off x="626586" y="2629606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879843" y="288367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7701919" y="342283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7701919" y="243351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7812870" y="3198679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4"/>
          <p:cNvSpPr/>
          <p:nvPr userDrawn="1"/>
        </p:nvSpPr>
        <p:spPr>
          <a:xfrm>
            <a:off x="6381502" y="2629606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図プレースホルダー 25"/>
          <p:cNvSpPr>
            <a:spLocks noGrp="1"/>
          </p:cNvSpPr>
          <p:nvPr>
            <p:ph type="pic" sz="quarter" idx="17" hasCustomPrompt="1"/>
          </p:nvPr>
        </p:nvSpPr>
        <p:spPr>
          <a:xfrm>
            <a:off x="6634759" y="288367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3489686" y="342283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3489686" y="243351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 userDrawn="1"/>
        </p:nvSpPr>
        <p:spPr>
          <a:xfrm>
            <a:off x="13600637" y="3198679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"/>
          <p:cNvSpPr/>
          <p:nvPr userDrawn="1"/>
        </p:nvSpPr>
        <p:spPr>
          <a:xfrm>
            <a:off x="12169269" y="2629606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図プレースホルダー 25"/>
          <p:cNvSpPr>
            <a:spLocks noGrp="1"/>
          </p:cNvSpPr>
          <p:nvPr>
            <p:ph type="pic" sz="quarter" idx="20" hasCustomPrompt="1"/>
          </p:nvPr>
        </p:nvSpPr>
        <p:spPr>
          <a:xfrm>
            <a:off x="12422526" y="288367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51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947003" y="668006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2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947003" y="569074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3" name="正方形/長方形 52"/>
          <p:cNvSpPr/>
          <p:nvPr userDrawn="1"/>
        </p:nvSpPr>
        <p:spPr>
          <a:xfrm>
            <a:off x="2057954" y="6455909"/>
            <a:ext cx="1827899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4"/>
          <p:cNvSpPr/>
          <p:nvPr userDrawn="1"/>
        </p:nvSpPr>
        <p:spPr>
          <a:xfrm>
            <a:off x="626586" y="5886836"/>
            <a:ext cx="1136515" cy="1138145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図プレースホルダー 25"/>
          <p:cNvSpPr>
            <a:spLocks noGrp="1"/>
          </p:cNvSpPr>
          <p:nvPr>
            <p:ph type="pic" sz="quarter" idx="23" hasCustomPrompt="1"/>
          </p:nvPr>
        </p:nvSpPr>
        <p:spPr>
          <a:xfrm>
            <a:off x="879843" y="614090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56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7701919" y="668006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7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7701919" y="569074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8" name="正方形/長方形 57"/>
          <p:cNvSpPr/>
          <p:nvPr userDrawn="1"/>
        </p:nvSpPr>
        <p:spPr>
          <a:xfrm>
            <a:off x="7812870" y="6455909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4"/>
          <p:cNvSpPr/>
          <p:nvPr userDrawn="1"/>
        </p:nvSpPr>
        <p:spPr>
          <a:xfrm>
            <a:off x="6381502" y="5886836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図プレースホルダー 25"/>
          <p:cNvSpPr>
            <a:spLocks noGrp="1"/>
          </p:cNvSpPr>
          <p:nvPr>
            <p:ph type="pic" sz="quarter" idx="26" hasCustomPrompt="1"/>
          </p:nvPr>
        </p:nvSpPr>
        <p:spPr>
          <a:xfrm>
            <a:off x="6634759" y="614090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1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13489686" y="668006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2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13489686" y="569074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 userDrawn="1"/>
        </p:nvSpPr>
        <p:spPr>
          <a:xfrm>
            <a:off x="13600637" y="6455909"/>
            <a:ext cx="1827899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4"/>
          <p:cNvSpPr/>
          <p:nvPr userDrawn="1"/>
        </p:nvSpPr>
        <p:spPr>
          <a:xfrm>
            <a:off x="12169269" y="5886836"/>
            <a:ext cx="1136515" cy="1138145"/>
          </a:xfrm>
          <a:prstGeom prst="rect">
            <a:avLst/>
          </a:prstGeom>
          <a:solidFill>
            <a:schemeClr val="accent6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図プレースホルダー 25"/>
          <p:cNvSpPr>
            <a:spLocks noGrp="1"/>
          </p:cNvSpPr>
          <p:nvPr>
            <p:ph type="pic" sz="quarter" idx="29" hasCustomPrompt="1"/>
          </p:nvPr>
        </p:nvSpPr>
        <p:spPr>
          <a:xfrm>
            <a:off x="12422526" y="614090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50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7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50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750"/>
                            </p:stCondLst>
                            <p:childTnLst>
                              <p:par>
                                <p:cTn id="10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750"/>
                            </p:stCondLst>
                            <p:childTnLst>
                              <p:par>
                                <p:cTn id="11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500"/>
                            </p:stCondLst>
                            <p:childTnLst>
                              <p:par>
                                <p:cTn id="12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14" grpId="0" animBg="1"/>
      <p:bldP spid="26" grpId="0"/>
      <p:bldP spid="3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35" grpId="0" animBg="1"/>
      <p:bldP spid="36" grpId="0"/>
      <p:bldP spid="4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0" grpId="0"/>
      <p:bldP spid="5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animBg="1"/>
      <p:bldP spid="55" grpId="0"/>
      <p:bldP spid="5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animBg="1"/>
      <p:bldP spid="59" grpId="0" animBg="1"/>
      <p:bldP spid="60" grpId="0"/>
      <p:bldP spid="6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animBg="1"/>
      <p:bldP spid="64" grpId="0" animBg="1"/>
      <p:bldP spid="65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Numeric Items, 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47003" y="342283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947003" y="243351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2057954" y="3198679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4"/>
          <p:cNvSpPr/>
          <p:nvPr userDrawn="1"/>
        </p:nvSpPr>
        <p:spPr>
          <a:xfrm>
            <a:off x="626586" y="2629606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7701919" y="342283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7701919" y="243351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7812870" y="3198679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4"/>
          <p:cNvSpPr/>
          <p:nvPr userDrawn="1"/>
        </p:nvSpPr>
        <p:spPr>
          <a:xfrm>
            <a:off x="6381502" y="2629606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3489686" y="342283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3489686" y="243351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 userDrawn="1"/>
        </p:nvSpPr>
        <p:spPr>
          <a:xfrm>
            <a:off x="13600637" y="3198679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"/>
          <p:cNvSpPr/>
          <p:nvPr userDrawn="1"/>
        </p:nvSpPr>
        <p:spPr>
          <a:xfrm>
            <a:off x="12169269" y="2629606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947003" y="668006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2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947003" y="569074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3" name="正方形/長方形 52"/>
          <p:cNvSpPr/>
          <p:nvPr userDrawn="1"/>
        </p:nvSpPr>
        <p:spPr>
          <a:xfrm>
            <a:off x="2057954" y="6455909"/>
            <a:ext cx="1827899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4"/>
          <p:cNvSpPr/>
          <p:nvPr userDrawn="1"/>
        </p:nvSpPr>
        <p:spPr>
          <a:xfrm>
            <a:off x="626586" y="5886836"/>
            <a:ext cx="1136515" cy="1138145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7701919" y="668006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7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7701919" y="569074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8" name="正方形/長方形 57"/>
          <p:cNvSpPr/>
          <p:nvPr userDrawn="1"/>
        </p:nvSpPr>
        <p:spPr>
          <a:xfrm>
            <a:off x="7812870" y="6455909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4"/>
          <p:cNvSpPr/>
          <p:nvPr userDrawn="1"/>
        </p:nvSpPr>
        <p:spPr>
          <a:xfrm>
            <a:off x="6381502" y="5886836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13489686" y="668006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2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13489686" y="569074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 userDrawn="1"/>
        </p:nvSpPr>
        <p:spPr>
          <a:xfrm>
            <a:off x="13600637" y="6455909"/>
            <a:ext cx="1827899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4"/>
          <p:cNvSpPr/>
          <p:nvPr userDrawn="1"/>
        </p:nvSpPr>
        <p:spPr>
          <a:xfrm>
            <a:off x="12169269" y="5886836"/>
            <a:ext cx="1136515" cy="1138145"/>
          </a:xfrm>
          <a:prstGeom prst="rect">
            <a:avLst/>
          </a:prstGeom>
          <a:solidFill>
            <a:schemeClr val="accent6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750146" y="284473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01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/>
          <p:cNvSpPr txBox="1"/>
          <p:nvPr userDrawn="1"/>
        </p:nvSpPr>
        <p:spPr>
          <a:xfrm>
            <a:off x="6505062" y="284473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02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12292829" y="284473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03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40" name="テキスト ボックス 39"/>
          <p:cNvSpPr txBox="1"/>
          <p:nvPr userDrawn="1"/>
        </p:nvSpPr>
        <p:spPr>
          <a:xfrm>
            <a:off x="750146" y="610196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 userDrawn="1"/>
        </p:nvSpPr>
        <p:spPr>
          <a:xfrm>
            <a:off x="6505062" y="610196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05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 userDrawn="1"/>
        </p:nvSpPr>
        <p:spPr>
          <a:xfrm>
            <a:off x="12292829" y="610196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7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25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25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25"/>
                            </p:stCondLst>
                            <p:childTnLst>
                              <p:par>
                                <p:cTn id="2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50"/>
                            </p:stCondLst>
                            <p:childTnLst>
                              <p:par>
                                <p:cTn id="3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650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475"/>
                            </p:stCondLst>
                            <p:childTnLst>
                              <p:par>
                                <p:cTn id="5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975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475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300"/>
                            </p:stCondLst>
                            <p:childTnLst>
                              <p:par>
                                <p:cTn id="8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8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300"/>
                            </p:stCondLst>
                            <p:childTnLst>
                              <p:par>
                                <p:cTn id="9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125"/>
                            </p:stCondLst>
                            <p:childTnLst>
                              <p:par>
                                <p:cTn id="10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625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125"/>
                            </p:stCondLst>
                            <p:childTnLst>
                              <p:par>
                                <p:cTn id="11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950"/>
                            </p:stCondLst>
                            <p:childTnLst>
                              <p:par>
                                <p:cTn id="12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45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14" grpId="0" animBg="1"/>
      <p:bldP spid="3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35" grpId="0" animBg="1"/>
      <p:bldP spid="4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animBg="1"/>
      <p:bldP spid="5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animBg="1"/>
      <p:bldP spid="59" grpId="0" animBg="1"/>
      <p:bldP spid="6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animBg="1"/>
      <p:bldP spid="64" grpId="0" animBg="1"/>
      <p:bldP spid="37" grpId="0"/>
      <p:bldP spid="38" grpId="0"/>
      <p:bldP spid="39" grpId="0"/>
      <p:bldP spid="40" grpId="0"/>
      <p:bldP spid="41" grpId="0"/>
      <p:bldP spid="42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ic List - 6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670581" y="3723780"/>
            <a:ext cx="5354446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3670581" y="2807029"/>
            <a:ext cx="5354446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781532" y="3572195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4"/>
          <p:cNvSpPr/>
          <p:nvPr userDrawn="1"/>
        </p:nvSpPr>
        <p:spPr>
          <a:xfrm>
            <a:off x="2350164" y="3003122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2473724" y="3218251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01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70581" y="5746267"/>
            <a:ext cx="5354446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9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3670581" y="4829516"/>
            <a:ext cx="5354446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0" name="正方形/長方形 39"/>
          <p:cNvSpPr/>
          <p:nvPr userDrawn="1"/>
        </p:nvSpPr>
        <p:spPr>
          <a:xfrm>
            <a:off x="3781532" y="5594682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"/>
          <p:cNvSpPr/>
          <p:nvPr userDrawn="1"/>
        </p:nvSpPr>
        <p:spPr>
          <a:xfrm>
            <a:off x="2350164" y="5025609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 userDrawn="1"/>
        </p:nvSpPr>
        <p:spPr>
          <a:xfrm>
            <a:off x="2473724" y="5240738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02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3670581" y="7768754"/>
            <a:ext cx="5354446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3670581" y="6852003"/>
            <a:ext cx="5354446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 userDrawn="1"/>
        </p:nvSpPr>
        <p:spPr>
          <a:xfrm>
            <a:off x="3781532" y="7617169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4"/>
          <p:cNvSpPr/>
          <p:nvPr userDrawn="1"/>
        </p:nvSpPr>
        <p:spPr>
          <a:xfrm>
            <a:off x="2350164" y="7048096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 userDrawn="1"/>
        </p:nvSpPr>
        <p:spPr>
          <a:xfrm>
            <a:off x="2473724" y="726322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03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68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0640297" y="3723780"/>
            <a:ext cx="5354446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9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0640297" y="2807029"/>
            <a:ext cx="5354446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0" name="正方形/長方形 69"/>
          <p:cNvSpPr/>
          <p:nvPr userDrawn="1"/>
        </p:nvSpPr>
        <p:spPr>
          <a:xfrm>
            <a:off x="10751248" y="3572195"/>
            <a:ext cx="1827899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4"/>
          <p:cNvSpPr/>
          <p:nvPr userDrawn="1"/>
        </p:nvSpPr>
        <p:spPr>
          <a:xfrm>
            <a:off x="9319880" y="3003122"/>
            <a:ext cx="1136515" cy="1138145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 userDrawn="1"/>
        </p:nvSpPr>
        <p:spPr>
          <a:xfrm>
            <a:off x="9443440" y="3218251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73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0640297" y="5746267"/>
            <a:ext cx="5354446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4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640297" y="4829516"/>
            <a:ext cx="5354446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5" name="正方形/長方形 74"/>
          <p:cNvSpPr/>
          <p:nvPr userDrawn="1"/>
        </p:nvSpPr>
        <p:spPr>
          <a:xfrm>
            <a:off x="10751248" y="5594682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4"/>
          <p:cNvSpPr/>
          <p:nvPr userDrawn="1"/>
        </p:nvSpPr>
        <p:spPr>
          <a:xfrm>
            <a:off x="9319880" y="5025609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 userDrawn="1"/>
        </p:nvSpPr>
        <p:spPr>
          <a:xfrm>
            <a:off x="9443440" y="5240738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05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78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0640297" y="7768754"/>
            <a:ext cx="5354446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9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0640297" y="6852003"/>
            <a:ext cx="5354446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80" name="正方形/長方形 79"/>
          <p:cNvSpPr/>
          <p:nvPr userDrawn="1"/>
        </p:nvSpPr>
        <p:spPr>
          <a:xfrm>
            <a:off x="10751248" y="7617169"/>
            <a:ext cx="1827899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4"/>
          <p:cNvSpPr/>
          <p:nvPr userDrawn="1"/>
        </p:nvSpPr>
        <p:spPr>
          <a:xfrm>
            <a:off x="9319880" y="7048096"/>
            <a:ext cx="1136515" cy="1138145"/>
          </a:xfrm>
          <a:prstGeom prst="rect">
            <a:avLst/>
          </a:prstGeom>
          <a:solidFill>
            <a:schemeClr val="accent6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 userDrawn="1"/>
        </p:nvSpPr>
        <p:spPr>
          <a:xfrm>
            <a:off x="9443440" y="7263225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9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25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25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25"/>
                            </p:stCondLst>
                            <p:childTnLst>
                              <p:par>
                                <p:cTn id="2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50"/>
                            </p:stCondLst>
                            <p:childTnLst>
                              <p:par>
                                <p:cTn id="3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650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475"/>
                            </p:stCondLst>
                            <p:childTnLst>
                              <p:par>
                                <p:cTn id="5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975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475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300"/>
                            </p:stCondLst>
                            <p:childTnLst>
                              <p:par>
                                <p:cTn id="8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8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300"/>
                            </p:stCondLst>
                            <p:childTnLst>
                              <p:par>
                                <p:cTn id="9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125"/>
                            </p:stCondLst>
                            <p:childTnLst>
                              <p:par>
                                <p:cTn id="10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625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125"/>
                            </p:stCondLst>
                            <p:childTnLst>
                              <p:par>
                                <p:cTn id="11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950"/>
                            </p:stCondLst>
                            <p:childTnLst>
                              <p:par>
                                <p:cTn id="12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45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14" grpId="0" animBg="1"/>
      <p:bldP spid="37" grpId="0"/>
      <p:bldP spid="3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animBg="1"/>
      <p:bldP spid="41" grpId="0" animBg="1"/>
      <p:bldP spid="42" grpId="0"/>
      <p:bldP spid="4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animBg="1"/>
      <p:bldP spid="66" grpId="0" animBg="1"/>
      <p:bldP spid="67" grpId="0"/>
      <p:bldP spid="6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0" grpId="0" animBg="1"/>
      <p:bldP spid="71" grpId="0" animBg="1"/>
      <p:bldP spid="72" grpId="0"/>
      <p:bldP spid="7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5" grpId="0" animBg="1"/>
      <p:bldP spid="76" grpId="0" animBg="1"/>
      <p:bldP spid="77" grpId="0"/>
      <p:bldP spid="7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0" grpId="0" animBg="1"/>
      <p:bldP spid="81" grpId="0" animBg="1"/>
      <p:bldP spid="82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円/楕円 4"/>
          <p:cNvSpPr/>
          <p:nvPr userDrawn="1"/>
        </p:nvSpPr>
        <p:spPr>
          <a:xfrm>
            <a:off x="2813519" y="4383388"/>
            <a:ext cx="328997" cy="329469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4"/>
          <p:cNvSpPr/>
          <p:nvPr userDrawn="1"/>
        </p:nvSpPr>
        <p:spPr>
          <a:xfrm>
            <a:off x="2813519" y="5882867"/>
            <a:ext cx="328997" cy="329469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3300846" y="4242959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3300846" y="5742438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613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円/楕円 4"/>
          <p:cNvSpPr/>
          <p:nvPr userDrawn="1"/>
        </p:nvSpPr>
        <p:spPr>
          <a:xfrm>
            <a:off x="2813519" y="3681774"/>
            <a:ext cx="328997" cy="329469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4"/>
          <p:cNvSpPr/>
          <p:nvPr userDrawn="1"/>
        </p:nvSpPr>
        <p:spPr>
          <a:xfrm>
            <a:off x="2813519" y="5181253"/>
            <a:ext cx="328997" cy="329469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3300846" y="3541345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3300846" y="5040824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円/楕円 4"/>
          <p:cNvSpPr/>
          <p:nvPr userDrawn="1"/>
        </p:nvSpPr>
        <p:spPr>
          <a:xfrm>
            <a:off x="2813519" y="6680732"/>
            <a:ext cx="328997" cy="329469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3300846" y="6540303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97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円/楕円 4"/>
          <p:cNvSpPr/>
          <p:nvPr userDrawn="1"/>
        </p:nvSpPr>
        <p:spPr>
          <a:xfrm>
            <a:off x="2813519" y="2892531"/>
            <a:ext cx="328997" cy="329469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4"/>
          <p:cNvSpPr/>
          <p:nvPr userDrawn="1"/>
        </p:nvSpPr>
        <p:spPr>
          <a:xfrm>
            <a:off x="2813519" y="4392010"/>
            <a:ext cx="328997" cy="329469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3300846" y="2752102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3300846" y="4251581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円/楕円 4"/>
          <p:cNvSpPr/>
          <p:nvPr userDrawn="1"/>
        </p:nvSpPr>
        <p:spPr>
          <a:xfrm>
            <a:off x="2813519" y="5891489"/>
            <a:ext cx="328997" cy="329469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3300846" y="5751060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" name="円/楕円 4"/>
          <p:cNvSpPr/>
          <p:nvPr userDrawn="1"/>
        </p:nvSpPr>
        <p:spPr>
          <a:xfrm>
            <a:off x="2813519" y="7390968"/>
            <a:ext cx="328997" cy="329469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3300846" y="7250539"/>
            <a:ext cx="11939154" cy="1225797"/>
          </a:xfrm>
        </p:spPr>
        <p:txBody>
          <a:bodyPr anchor="t"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92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1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, Heading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図プレースホルダー 19"/>
          <p:cNvSpPr>
            <a:spLocks noGrp="1"/>
          </p:cNvSpPr>
          <p:nvPr>
            <p:ph type="pic" sz="quarter" idx="23" hasCustomPrompt="1"/>
          </p:nvPr>
        </p:nvSpPr>
        <p:spPr>
          <a:xfrm>
            <a:off x="861502" y="2540627"/>
            <a:ext cx="8747052" cy="6777938"/>
          </a:xfrm>
          <a:custGeom>
            <a:avLst/>
            <a:gdLst>
              <a:gd name="connsiteX0" fmla="*/ 674702 w 8747052"/>
              <a:gd name="connsiteY0" fmla="*/ 5481938 h 6777938"/>
              <a:gd name="connsiteX1" fmla="*/ 1322702 w 8747052"/>
              <a:gd name="connsiteY1" fmla="*/ 5481938 h 6777938"/>
              <a:gd name="connsiteX2" fmla="*/ 1322702 w 8747052"/>
              <a:gd name="connsiteY2" fmla="*/ 6129938 h 6777938"/>
              <a:gd name="connsiteX3" fmla="*/ 674702 w 8747052"/>
              <a:gd name="connsiteY3" fmla="*/ 6129938 h 6777938"/>
              <a:gd name="connsiteX4" fmla="*/ 1322702 w 8747052"/>
              <a:gd name="connsiteY4" fmla="*/ 4833938 h 6777938"/>
              <a:gd name="connsiteX5" fmla="*/ 1970702 w 8747052"/>
              <a:gd name="connsiteY5" fmla="*/ 4833938 h 6777938"/>
              <a:gd name="connsiteX6" fmla="*/ 1970702 w 8747052"/>
              <a:gd name="connsiteY6" fmla="*/ 5481938 h 6777938"/>
              <a:gd name="connsiteX7" fmla="*/ 1322702 w 8747052"/>
              <a:gd name="connsiteY7" fmla="*/ 5481938 h 6777938"/>
              <a:gd name="connsiteX8" fmla="*/ 0 w 8747052"/>
              <a:gd name="connsiteY8" fmla="*/ 4833938 h 6777938"/>
              <a:gd name="connsiteX9" fmla="*/ 648000 w 8747052"/>
              <a:gd name="connsiteY9" fmla="*/ 4833938 h 6777938"/>
              <a:gd name="connsiteX10" fmla="*/ 648000 w 8747052"/>
              <a:gd name="connsiteY10" fmla="*/ 5481938 h 6777938"/>
              <a:gd name="connsiteX11" fmla="*/ 0 w 8747052"/>
              <a:gd name="connsiteY11" fmla="*/ 5481938 h 6777938"/>
              <a:gd name="connsiteX12" fmla="*/ 7451052 w 8747052"/>
              <a:gd name="connsiteY12" fmla="*/ 1296000 h 6777938"/>
              <a:gd name="connsiteX13" fmla="*/ 8099052 w 8747052"/>
              <a:gd name="connsiteY13" fmla="*/ 1296000 h 6777938"/>
              <a:gd name="connsiteX14" fmla="*/ 8099052 w 8747052"/>
              <a:gd name="connsiteY14" fmla="*/ 1944000 h 6777938"/>
              <a:gd name="connsiteX15" fmla="*/ 7451052 w 8747052"/>
              <a:gd name="connsiteY15" fmla="*/ 1944000 h 6777938"/>
              <a:gd name="connsiteX16" fmla="*/ 6803052 w 8747052"/>
              <a:gd name="connsiteY16" fmla="*/ 648000 h 6777938"/>
              <a:gd name="connsiteX17" fmla="*/ 7451052 w 8747052"/>
              <a:gd name="connsiteY17" fmla="*/ 648000 h 6777938"/>
              <a:gd name="connsiteX18" fmla="*/ 7451052 w 8747052"/>
              <a:gd name="connsiteY18" fmla="*/ 1296000 h 6777938"/>
              <a:gd name="connsiteX19" fmla="*/ 6803052 w 8747052"/>
              <a:gd name="connsiteY19" fmla="*/ 1296000 h 6777938"/>
              <a:gd name="connsiteX20" fmla="*/ 6803052 w 8747052"/>
              <a:gd name="connsiteY20" fmla="*/ 5481938 h 6777938"/>
              <a:gd name="connsiteX21" fmla="*/ 2618703 w 8747052"/>
              <a:gd name="connsiteY21" fmla="*/ 5481938 h 6777938"/>
              <a:gd name="connsiteX22" fmla="*/ 2618703 w 8747052"/>
              <a:gd name="connsiteY22" fmla="*/ 6129938 h 6777938"/>
              <a:gd name="connsiteX23" fmla="*/ 1970703 w 8747052"/>
              <a:gd name="connsiteY23" fmla="*/ 6129938 h 6777938"/>
              <a:gd name="connsiteX24" fmla="*/ 1970703 w 8747052"/>
              <a:gd name="connsiteY24" fmla="*/ 6777938 h 6777938"/>
              <a:gd name="connsiteX25" fmla="*/ 1322703 w 8747052"/>
              <a:gd name="connsiteY25" fmla="*/ 6777938 h 6777938"/>
              <a:gd name="connsiteX26" fmla="*/ 1322703 w 8747052"/>
              <a:gd name="connsiteY26" fmla="*/ 6129938 h 6777938"/>
              <a:gd name="connsiteX27" fmla="*/ 1970703 w 8747052"/>
              <a:gd name="connsiteY27" fmla="*/ 6129938 h 6777938"/>
              <a:gd name="connsiteX28" fmla="*/ 1970703 w 8747052"/>
              <a:gd name="connsiteY28" fmla="*/ 5481938 h 6777938"/>
              <a:gd name="connsiteX29" fmla="*/ 1970703 w 8747052"/>
              <a:gd name="connsiteY29" fmla="*/ 5481938 h 6777938"/>
              <a:gd name="connsiteX30" fmla="*/ 1970703 w 8747052"/>
              <a:gd name="connsiteY30" fmla="*/ 648001 h 6777938"/>
              <a:gd name="connsiteX31" fmla="*/ 6803052 w 8747052"/>
              <a:gd name="connsiteY31" fmla="*/ 648001 h 6777938"/>
              <a:gd name="connsiteX32" fmla="*/ 8099052 w 8747052"/>
              <a:gd name="connsiteY32" fmla="*/ 648000 h 6777938"/>
              <a:gd name="connsiteX33" fmla="*/ 8747052 w 8747052"/>
              <a:gd name="connsiteY33" fmla="*/ 648000 h 6777938"/>
              <a:gd name="connsiteX34" fmla="*/ 8747052 w 8747052"/>
              <a:gd name="connsiteY34" fmla="*/ 1296000 h 6777938"/>
              <a:gd name="connsiteX35" fmla="*/ 8099052 w 8747052"/>
              <a:gd name="connsiteY35" fmla="*/ 1296000 h 6777938"/>
              <a:gd name="connsiteX36" fmla="*/ 7451052 w 8747052"/>
              <a:gd name="connsiteY36" fmla="*/ 0 h 6777938"/>
              <a:gd name="connsiteX37" fmla="*/ 8099052 w 8747052"/>
              <a:gd name="connsiteY37" fmla="*/ 0 h 6777938"/>
              <a:gd name="connsiteX38" fmla="*/ 8099052 w 8747052"/>
              <a:gd name="connsiteY38" fmla="*/ 648000 h 6777938"/>
              <a:gd name="connsiteX39" fmla="*/ 7451052 w 8747052"/>
              <a:gd name="connsiteY39" fmla="*/ 648000 h 6777938"/>
              <a:gd name="connsiteX40" fmla="*/ 6155052 w 8747052"/>
              <a:gd name="connsiteY40" fmla="*/ 0 h 6777938"/>
              <a:gd name="connsiteX41" fmla="*/ 6803052 w 8747052"/>
              <a:gd name="connsiteY41" fmla="*/ 0 h 6777938"/>
              <a:gd name="connsiteX42" fmla="*/ 6803052 w 8747052"/>
              <a:gd name="connsiteY42" fmla="*/ 648000 h 6777938"/>
              <a:gd name="connsiteX43" fmla="*/ 6155052 w 8747052"/>
              <a:gd name="connsiteY43" fmla="*/ 648000 h 677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747052" h="6777938">
                <a:moveTo>
                  <a:pt x="674702" y="5481938"/>
                </a:moveTo>
                <a:lnTo>
                  <a:pt x="1322702" y="5481938"/>
                </a:lnTo>
                <a:lnTo>
                  <a:pt x="1322702" y="6129938"/>
                </a:lnTo>
                <a:lnTo>
                  <a:pt x="674702" y="6129938"/>
                </a:lnTo>
                <a:close/>
                <a:moveTo>
                  <a:pt x="1322702" y="4833938"/>
                </a:moveTo>
                <a:lnTo>
                  <a:pt x="1970702" y="4833938"/>
                </a:lnTo>
                <a:lnTo>
                  <a:pt x="1970702" y="5481938"/>
                </a:lnTo>
                <a:lnTo>
                  <a:pt x="1322702" y="5481938"/>
                </a:lnTo>
                <a:close/>
                <a:moveTo>
                  <a:pt x="0" y="4833938"/>
                </a:moveTo>
                <a:lnTo>
                  <a:pt x="648000" y="4833938"/>
                </a:lnTo>
                <a:lnTo>
                  <a:pt x="648000" y="5481938"/>
                </a:lnTo>
                <a:lnTo>
                  <a:pt x="0" y="5481938"/>
                </a:lnTo>
                <a:close/>
                <a:moveTo>
                  <a:pt x="7451052" y="1296000"/>
                </a:moveTo>
                <a:lnTo>
                  <a:pt x="8099052" y="1296000"/>
                </a:lnTo>
                <a:lnTo>
                  <a:pt x="8099052" y="1944000"/>
                </a:lnTo>
                <a:lnTo>
                  <a:pt x="7451052" y="1944000"/>
                </a:lnTo>
                <a:close/>
                <a:moveTo>
                  <a:pt x="6803052" y="648000"/>
                </a:moveTo>
                <a:lnTo>
                  <a:pt x="7451052" y="648000"/>
                </a:lnTo>
                <a:lnTo>
                  <a:pt x="7451052" y="1296000"/>
                </a:lnTo>
                <a:lnTo>
                  <a:pt x="6803052" y="1296000"/>
                </a:lnTo>
                <a:lnTo>
                  <a:pt x="6803052" y="5481938"/>
                </a:lnTo>
                <a:lnTo>
                  <a:pt x="2618703" y="5481938"/>
                </a:lnTo>
                <a:lnTo>
                  <a:pt x="2618703" y="6129938"/>
                </a:lnTo>
                <a:lnTo>
                  <a:pt x="1970703" y="6129938"/>
                </a:lnTo>
                <a:lnTo>
                  <a:pt x="1970703" y="6777938"/>
                </a:lnTo>
                <a:lnTo>
                  <a:pt x="1322703" y="6777938"/>
                </a:lnTo>
                <a:lnTo>
                  <a:pt x="1322703" y="6129938"/>
                </a:lnTo>
                <a:lnTo>
                  <a:pt x="1970703" y="6129938"/>
                </a:lnTo>
                <a:lnTo>
                  <a:pt x="1970703" y="5481938"/>
                </a:lnTo>
                <a:lnTo>
                  <a:pt x="1970703" y="5481938"/>
                </a:lnTo>
                <a:lnTo>
                  <a:pt x="1970703" y="648001"/>
                </a:lnTo>
                <a:lnTo>
                  <a:pt x="6803052" y="648001"/>
                </a:lnTo>
                <a:close/>
                <a:moveTo>
                  <a:pt x="8099052" y="648000"/>
                </a:moveTo>
                <a:lnTo>
                  <a:pt x="8747052" y="648000"/>
                </a:lnTo>
                <a:lnTo>
                  <a:pt x="8747052" y="1296000"/>
                </a:lnTo>
                <a:lnTo>
                  <a:pt x="8099052" y="1296000"/>
                </a:lnTo>
                <a:close/>
                <a:moveTo>
                  <a:pt x="7451052" y="0"/>
                </a:moveTo>
                <a:lnTo>
                  <a:pt x="8099052" y="0"/>
                </a:lnTo>
                <a:lnTo>
                  <a:pt x="8099052" y="648000"/>
                </a:lnTo>
                <a:lnTo>
                  <a:pt x="7451052" y="648000"/>
                </a:lnTo>
                <a:close/>
                <a:moveTo>
                  <a:pt x="6155052" y="0"/>
                </a:moveTo>
                <a:lnTo>
                  <a:pt x="6803052" y="0"/>
                </a:lnTo>
                <a:lnTo>
                  <a:pt x="6803052" y="648000"/>
                </a:lnTo>
                <a:lnTo>
                  <a:pt x="6155052" y="64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26211" y="5779322"/>
            <a:ext cx="9045121" cy="2278828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8226211" y="4659375"/>
            <a:ext cx="9045121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 userDrawn="1"/>
        </p:nvSpPr>
        <p:spPr>
          <a:xfrm>
            <a:off x="8337163" y="5497111"/>
            <a:ext cx="120942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23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Image, Heading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26211" y="5779322"/>
            <a:ext cx="9045121" cy="2278828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8226211" y="4659375"/>
            <a:ext cx="9045121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 userDrawn="1"/>
        </p:nvSpPr>
        <p:spPr>
          <a:xfrm>
            <a:off x="8337163" y="5497111"/>
            <a:ext cx="120942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図プレースホルダー 14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3171825"/>
            <a:ext cx="9322368" cy="4886325"/>
          </a:xfrm>
          <a:custGeom>
            <a:avLst/>
            <a:gdLst>
              <a:gd name="connsiteX0" fmla="*/ 8026368 w 9322368"/>
              <a:gd name="connsiteY0" fmla="*/ 648000 h 4886325"/>
              <a:gd name="connsiteX1" fmla="*/ 8674368 w 9322368"/>
              <a:gd name="connsiteY1" fmla="*/ 648000 h 4886325"/>
              <a:gd name="connsiteX2" fmla="*/ 8674368 w 9322368"/>
              <a:gd name="connsiteY2" fmla="*/ 1296000 h 4886325"/>
              <a:gd name="connsiteX3" fmla="*/ 8026368 w 9322368"/>
              <a:gd name="connsiteY3" fmla="*/ 1296000 h 4886325"/>
              <a:gd name="connsiteX4" fmla="*/ 8674368 w 9322368"/>
              <a:gd name="connsiteY4" fmla="*/ 0 h 4886325"/>
              <a:gd name="connsiteX5" fmla="*/ 9322368 w 9322368"/>
              <a:gd name="connsiteY5" fmla="*/ 0 h 4886325"/>
              <a:gd name="connsiteX6" fmla="*/ 9322368 w 9322368"/>
              <a:gd name="connsiteY6" fmla="*/ 648000 h 4886325"/>
              <a:gd name="connsiteX7" fmla="*/ 8674368 w 9322368"/>
              <a:gd name="connsiteY7" fmla="*/ 648000 h 4886325"/>
              <a:gd name="connsiteX8" fmla="*/ 0 w 9322368"/>
              <a:gd name="connsiteY8" fmla="*/ 0 h 4886325"/>
              <a:gd name="connsiteX9" fmla="*/ 7378368 w 9322368"/>
              <a:gd name="connsiteY9" fmla="*/ 0 h 4886325"/>
              <a:gd name="connsiteX10" fmla="*/ 8026368 w 9322368"/>
              <a:gd name="connsiteY10" fmla="*/ 0 h 4886325"/>
              <a:gd name="connsiteX11" fmla="*/ 8026368 w 9322368"/>
              <a:gd name="connsiteY11" fmla="*/ 648000 h 4886325"/>
              <a:gd name="connsiteX12" fmla="*/ 7378368 w 9322368"/>
              <a:gd name="connsiteY12" fmla="*/ 648000 h 4886325"/>
              <a:gd name="connsiteX13" fmla="*/ 7378368 w 9322368"/>
              <a:gd name="connsiteY13" fmla="*/ 1296000 h 4886325"/>
              <a:gd name="connsiteX14" fmla="*/ 8026368 w 9322368"/>
              <a:gd name="connsiteY14" fmla="*/ 1296000 h 4886325"/>
              <a:gd name="connsiteX15" fmla="*/ 8026368 w 9322368"/>
              <a:gd name="connsiteY15" fmla="*/ 1944000 h 4886325"/>
              <a:gd name="connsiteX16" fmla="*/ 7378368 w 9322368"/>
              <a:gd name="connsiteY16" fmla="*/ 1944000 h 4886325"/>
              <a:gd name="connsiteX17" fmla="*/ 7378368 w 9322368"/>
              <a:gd name="connsiteY17" fmla="*/ 4886325 h 4886325"/>
              <a:gd name="connsiteX18" fmla="*/ 0 w 9322368"/>
              <a:gd name="connsiteY18" fmla="*/ 4886325 h 488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322368" h="4886325">
                <a:moveTo>
                  <a:pt x="8026368" y="648000"/>
                </a:moveTo>
                <a:lnTo>
                  <a:pt x="8674368" y="648000"/>
                </a:lnTo>
                <a:lnTo>
                  <a:pt x="8674368" y="1296000"/>
                </a:lnTo>
                <a:lnTo>
                  <a:pt x="8026368" y="1296000"/>
                </a:lnTo>
                <a:close/>
                <a:moveTo>
                  <a:pt x="8674368" y="0"/>
                </a:moveTo>
                <a:lnTo>
                  <a:pt x="9322368" y="0"/>
                </a:lnTo>
                <a:lnTo>
                  <a:pt x="9322368" y="648000"/>
                </a:lnTo>
                <a:lnTo>
                  <a:pt x="8674368" y="648000"/>
                </a:lnTo>
                <a:close/>
                <a:moveTo>
                  <a:pt x="0" y="0"/>
                </a:moveTo>
                <a:lnTo>
                  <a:pt x="7378368" y="0"/>
                </a:lnTo>
                <a:lnTo>
                  <a:pt x="8026368" y="0"/>
                </a:lnTo>
                <a:lnTo>
                  <a:pt x="8026368" y="648000"/>
                </a:lnTo>
                <a:lnTo>
                  <a:pt x="7378368" y="648000"/>
                </a:lnTo>
                <a:lnTo>
                  <a:pt x="7378368" y="1296000"/>
                </a:lnTo>
                <a:lnTo>
                  <a:pt x="8026368" y="1296000"/>
                </a:lnTo>
                <a:lnTo>
                  <a:pt x="8026368" y="1944000"/>
                </a:lnTo>
                <a:lnTo>
                  <a:pt x="7378368" y="1944000"/>
                </a:lnTo>
                <a:lnTo>
                  <a:pt x="7378368" y="4886325"/>
                </a:lnTo>
                <a:lnTo>
                  <a:pt x="0" y="488632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430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animBg="1"/>
      <p:bldP spid="15" grpId="0" animBg="1"/>
      <p:bldP spid="15" grpId="1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&amp; 3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図プレースホルダー 19"/>
          <p:cNvSpPr>
            <a:spLocks noGrp="1"/>
          </p:cNvSpPr>
          <p:nvPr>
            <p:ph type="pic" sz="quarter" idx="23" hasCustomPrompt="1"/>
          </p:nvPr>
        </p:nvSpPr>
        <p:spPr>
          <a:xfrm>
            <a:off x="861502" y="2540627"/>
            <a:ext cx="8747052" cy="6777938"/>
          </a:xfrm>
          <a:custGeom>
            <a:avLst/>
            <a:gdLst>
              <a:gd name="connsiteX0" fmla="*/ 674702 w 8747052"/>
              <a:gd name="connsiteY0" fmla="*/ 5481938 h 6777938"/>
              <a:gd name="connsiteX1" fmla="*/ 1322702 w 8747052"/>
              <a:gd name="connsiteY1" fmla="*/ 5481938 h 6777938"/>
              <a:gd name="connsiteX2" fmla="*/ 1322702 w 8747052"/>
              <a:gd name="connsiteY2" fmla="*/ 6129938 h 6777938"/>
              <a:gd name="connsiteX3" fmla="*/ 674702 w 8747052"/>
              <a:gd name="connsiteY3" fmla="*/ 6129938 h 6777938"/>
              <a:gd name="connsiteX4" fmla="*/ 1322702 w 8747052"/>
              <a:gd name="connsiteY4" fmla="*/ 4833938 h 6777938"/>
              <a:gd name="connsiteX5" fmla="*/ 1970702 w 8747052"/>
              <a:gd name="connsiteY5" fmla="*/ 4833938 h 6777938"/>
              <a:gd name="connsiteX6" fmla="*/ 1970702 w 8747052"/>
              <a:gd name="connsiteY6" fmla="*/ 5481938 h 6777938"/>
              <a:gd name="connsiteX7" fmla="*/ 1322702 w 8747052"/>
              <a:gd name="connsiteY7" fmla="*/ 5481938 h 6777938"/>
              <a:gd name="connsiteX8" fmla="*/ 0 w 8747052"/>
              <a:gd name="connsiteY8" fmla="*/ 4833938 h 6777938"/>
              <a:gd name="connsiteX9" fmla="*/ 648000 w 8747052"/>
              <a:gd name="connsiteY9" fmla="*/ 4833938 h 6777938"/>
              <a:gd name="connsiteX10" fmla="*/ 648000 w 8747052"/>
              <a:gd name="connsiteY10" fmla="*/ 5481938 h 6777938"/>
              <a:gd name="connsiteX11" fmla="*/ 0 w 8747052"/>
              <a:gd name="connsiteY11" fmla="*/ 5481938 h 6777938"/>
              <a:gd name="connsiteX12" fmla="*/ 7451052 w 8747052"/>
              <a:gd name="connsiteY12" fmla="*/ 1296000 h 6777938"/>
              <a:gd name="connsiteX13" fmla="*/ 8099052 w 8747052"/>
              <a:gd name="connsiteY13" fmla="*/ 1296000 h 6777938"/>
              <a:gd name="connsiteX14" fmla="*/ 8099052 w 8747052"/>
              <a:gd name="connsiteY14" fmla="*/ 1944000 h 6777938"/>
              <a:gd name="connsiteX15" fmla="*/ 7451052 w 8747052"/>
              <a:gd name="connsiteY15" fmla="*/ 1944000 h 6777938"/>
              <a:gd name="connsiteX16" fmla="*/ 6803052 w 8747052"/>
              <a:gd name="connsiteY16" fmla="*/ 648000 h 6777938"/>
              <a:gd name="connsiteX17" fmla="*/ 7451052 w 8747052"/>
              <a:gd name="connsiteY17" fmla="*/ 648000 h 6777938"/>
              <a:gd name="connsiteX18" fmla="*/ 7451052 w 8747052"/>
              <a:gd name="connsiteY18" fmla="*/ 1296000 h 6777938"/>
              <a:gd name="connsiteX19" fmla="*/ 6803052 w 8747052"/>
              <a:gd name="connsiteY19" fmla="*/ 1296000 h 6777938"/>
              <a:gd name="connsiteX20" fmla="*/ 6803052 w 8747052"/>
              <a:gd name="connsiteY20" fmla="*/ 5481938 h 6777938"/>
              <a:gd name="connsiteX21" fmla="*/ 2618703 w 8747052"/>
              <a:gd name="connsiteY21" fmla="*/ 5481938 h 6777938"/>
              <a:gd name="connsiteX22" fmla="*/ 2618703 w 8747052"/>
              <a:gd name="connsiteY22" fmla="*/ 6129938 h 6777938"/>
              <a:gd name="connsiteX23" fmla="*/ 1970703 w 8747052"/>
              <a:gd name="connsiteY23" fmla="*/ 6129938 h 6777938"/>
              <a:gd name="connsiteX24" fmla="*/ 1970703 w 8747052"/>
              <a:gd name="connsiteY24" fmla="*/ 6777938 h 6777938"/>
              <a:gd name="connsiteX25" fmla="*/ 1322703 w 8747052"/>
              <a:gd name="connsiteY25" fmla="*/ 6777938 h 6777938"/>
              <a:gd name="connsiteX26" fmla="*/ 1322703 w 8747052"/>
              <a:gd name="connsiteY26" fmla="*/ 6129938 h 6777938"/>
              <a:gd name="connsiteX27" fmla="*/ 1970703 w 8747052"/>
              <a:gd name="connsiteY27" fmla="*/ 6129938 h 6777938"/>
              <a:gd name="connsiteX28" fmla="*/ 1970703 w 8747052"/>
              <a:gd name="connsiteY28" fmla="*/ 5481938 h 6777938"/>
              <a:gd name="connsiteX29" fmla="*/ 1970703 w 8747052"/>
              <a:gd name="connsiteY29" fmla="*/ 5481938 h 6777938"/>
              <a:gd name="connsiteX30" fmla="*/ 1970703 w 8747052"/>
              <a:gd name="connsiteY30" fmla="*/ 648001 h 6777938"/>
              <a:gd name="connsiteX31" fmla="*/ 6803052 w 8747052"/>
              <a:gd name="connsiteY31" fmla="*/ 648001 h 6777938"/>
              <a:gd name="connsiteX32" fmla="*/ 8099052 w 8747052"/>
              <a:gd name="connsiteY32" fmla="*/ 648000 h 6777938"/>
              <a:gd name="connsiteX33" fmla="*/ 8747052 w 8747052"/>
              <a:gd name="connsiteY33" fmla="*/ 648000 h 6777938"/>
              <a:gd name="connsiteX34" fmla="*/ 8747052 w 8747052"/>
              <a:gd name="connsiteY34" fmla="*/ 1296000 h 6777938"/>
              <a:gd name="connsiteX35" fmla="*/ 8099052 w 8747052"/>
              <a:gd name="connsiteY35" fmla="*/ 1296000 h 6777938"/>
              <a:gd name="connsiteX36" fmla="*/ 7451052 w 8747052"/>
              <a:gd name="connsiteY36" fmla="*/ 0 h 6777938"/>
              <a:gd name="connsiteX37" fmla="*/ 8099052 w 8747052"/>
              <a:gd name="connsiteY37" fmla="*/ 0 h 6777938"/>
              <a:gd name="connsiteX38" fmla="*/ 8099052 w 8747052"/>
              <a:gd name="connsiteY38" fmla="*/ 648000 h 6777938"/>
              <a:gd name="connsiteX39" fmla="*/ 7451052 w 8747052"/>
              <a:gd name="connsiteY39" fmla="*/ 648000 h 6777938"/>
              <a:gd name="connsiteX40" fmla="*/ 6155052 w 8747052"/>
              <a:gd name="connsiteY40" fmla="*/ 0 h 6777938"/>
              <a:gd name="connsiteX41" fmla="*/ 6803052 w 8747052"/>
              <a:gd name="connsiteY41" fmla="*/ 0 h 6777938"/>
              <a:gd name="connsiteX42" fmla="*/ 6803052 w 8747052"/>
              <a:gd name="connsiteY42" fmla="*/ 648000 h 6777938"/>
              <a:gd name="connsiteX43" fmla="*/ 6155052 w 8747052"/>
              <a:gd name="connsiteY43" fmla="*/ 648000 h 677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747052" h="6777938">
                <a:moveTo>
                  <a:pt x="674702" y="5481938"/>
                </a:moveTo>
                <a:lnTo>
                  <a:pt x="1322702" y="5481938"/>
                </a:lnTo>
                <a:lnTo>
                  <a:pt x="1322702" y="6129938"/>
                </a:lnTo>
                <a:lnTo>
                  <a:pt x="674702" y="6129938"/>
                </a:lnTo>
                <a:close/>
                <a:moveTo>
                  <a:pt x="1322702" y="4833938"/>
                </a:moveTo>
                <a:lnTo>
                  <a:pt x="1970702" y="4833938"/>
                </a:lnTo>
                <a:lnTo>
                  <a:pt x="1970702" y="5481938"/>
                </a:lnTo>
                <a:lnTo>
                  <a:pt x="1322702" y="5481938"/>
                </a:lnTo>
                <a:close/>
                <a:moveTo>
                  <a:pt x="0" y="4833938"/>
                </a:moveTo>
                <a:lnTo>
                  <a:pt x="648000" y="4833938"/>
                </a:lnTo>
                <a:lnTo>
                  <a:pt x="648000" y="5481938"/>
                </a:lnTo>
                <a:lnTo>
                  <a:pt x="0" y="5481938"/>
                </a:lnTo>
                <a:close/>
                <a:moveTo>
                  <a:pt x="7451052" y="1296000"/>
                </a:moveTo>
                <a:lnTo>
                  <a:pt x="8099052" y="1296000"/>
                </a:lnTo>
                <a:lnTo>
                  <a:pt x="8099052" y="1944000"/>
                </a:lnTo>
                <a:lnTo>
                  <a:pt x="7451052" y="1944000"/>
                </a:lnTo>
                <a:close/>
                <a:moveTo>
                  <a:pt x="6803052" y="648000"/>
                </a:moveTo>
                <a:lnTo>
                  <a:pt x="7451052" y="648000"/>
                </a:lnTo>
                <a:lnTo>
                  <a:pt x="7451052" y="1296000"/>
                </a:lnTo>
                <a:lnTo>
                  <a:pt x="6803052" y="1296000"/>
                </a:lnTo>
                <a:lnTo>
                  <a:pt x="6803052" y="5481938"/>
                </a:lnTo>
                <a:lnTo>
                  <a:pt x="2618703" y="5481938"/>
                </a:lnTo>
                <a:lnTo>
                  <a:pt x="2618703" y="6129938"/>
                </a:lnTo>
                <a:lnTo>
                  <a:pt x="1970703" y="6129938"/>
                </a:lnTo>
                <a:lnTo>
                  <a:pt x="1970703" y="6777938"/>
                </a:lnTo>
                <a:lnTo>
                  <a:pt x="1322703" y="6777938"/>
                </a:lnTo>
                <a:lnTo>
                  <a:pt x="1322703" y="6129938"/>
                </a:lnTo>
                <a:lnTo>
                  <a:pt x="1970703" y="6129938"/>
                </a:lnTo>
                <a:lnTo>
                  <a:pt x="1970703" y="5481938"/>
                </a:lnTo>
                <a:lnTo>
                  <a:pt x="1970703" y="5481938"/>
                </a:lnTo>
                <a:lnTo>
                  <a:pt x="1970703" y="648001"/>
                </a:lnTo>
                <a:lnTo>
                  <a:pt x="6803052" y="648001"/>
                </a:lnTo>
                <a:close/>
                <a:moveTo>
                  <a:pt x="8099052" y="648000"/>
                </a:moveTo>
                <a:lnTo>
                  <a:pt x="8747052" y="648000"/>
                </a:lnTo>
                <a:lnTo>
                  <a:pt x="8747052" y="1296000"/>
                </a:lnTo>
                <a:lnTo>
                  <a:pt x="8099052" y="1296000"/>
                </a:lnTo>
                <a:close/>
                <a:moveTo>
                  <a:pt x="7451052" y="0"/>
                </a:moveTo>
                <a:lnTo>
                  <a:pt x="8099052" y="0"/>
                </a:lnTo>
                <a:lnTo>
                  <a:pt x="8099052" y="648000"/>
                </a:lnTo>
                <a:lnTo>
                  <a:pt x="7451052" y="648000"/>
                </a:lnTo>
                <a:close/>
                <a:moveTo>
                  <a:pt x="6155052" y="0"/>
                </a:moveTo>
                <a:lnTo>
                  <a:pt x="6803052" y="0"/>
                </a:lnTo>
                <a:lnTo>
                  <a:pt x="6803052" y="648000"/>
                </a:lnTo>
                <a:lnTo>
                  <a:pt x="6155052" y="64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9" name="円/楕円 4"/>
          <p:cNvSpPr/>
          <p:nvPr userDrawn="1"/>
        </p:nvSpPr>
        <p:spPr>
          <a:xfrm>
            <a:off x="8319890" y="5176461"/>
            <a:ext cx="437647" cy="438275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4"/>
          <p:cNvSpPr/>
          <p:nvPr userDrawn="1"/>
        </p:nvSpPr>
        <p:spPr>
          <a:xfrm>
            <a:off x="8319890" y="6147528"/>
            <a:ext cx="437647" cy="438275"/>
          </a:xfrm>
          <a:prstGeom prst="rect">
            <a:avLst/>
          </a:prstGeom>
          <a:solidFill>
            <a:schemeClr val="accent2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4"/>
          <p:cNvSpPr/>
          <p:nvPr userDrawn="1"/>
        </p:nvSpPr>
        <p:spPr>
          <a:xfrm>
            <a:off x="8310165" y="7118595"/>
            <a:ext cx="437647" cy="438275"/>
          </a:xfrm>
          <a:prstGeom prst="rect">
            <a:avLst/>
          </a:prstGeom>
          <a:solidFill>
            <a:schemeClr val="accent3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8899980" y="5022083"/>
            <a:ext cx="892925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8899980" y="5993150"/>
            <a:ext cx="892925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8899979" y="6964217"/>
            <a:ext cx="892925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979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00"/>
                            </p:stCondLst>
                            <p:childTnLst>
                              <p:par>
                                <p:cTn id="2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9" grpId="0" animBg="1"/>
      <p:bldP spid="10" grpId="0" animBg="1"/>
      <p:bldP spid="11" grpId="0" animBg="1"/>
      <p:bldP spid="12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図プレースホルダー 64"/>
          <p:cNvSpPr>
            <a:spLocks noGrp="1"/>
          </p:cNvSpPr>
          <p:nvPr>
            <p:ph type="pic" sz="quarter" idx="43" hasCustomPrompt="1"/>
          </p:nvPr>
        </p:nvSpPr>
        <p:spPr>
          <a:xfrm>
            <a:off x="1169858" y="2450473"/>
            <a:ext cx="3378565" cy="3377012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18" name="円/楕円 4"/>
          <p:cNvSpPr/>
          <p:nvPr userDrawn="1"/>
        </p:nvSpPr>
        <p:spPr>
          <a:xfrm>
            <a:off x="1135084" y="6304855"/>
            <a:ext cx="717550" cy="718579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図プレースホルダー 25"/>
          <p:cNvSpPr>
            <a:spLocks noGrp="1"/>
          </p:cNvSpPr>
          <p:nvPr>
            <p:ph type="pic" sz="quarter" idx="44" hasCustomPrompt="1"/>
          </p:nvPr>
        </p:nvSpPr>
        <p:spPr>
          <a:xfrm>
            <a:off x="1227008" y="6397293"/>
            <a:ext cx="533702" cy="533702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44558" y="6368154"/>
            <a:ext cx="2603865" cy="562841"/>
          </a:xfrm>
        </p:spPr>
        <p:txBody>
          <a:bodyPr anchor="ctr">
            <a:normAutofit/>
          </a:bodyPr>
          <a:lstStyle>
            <a:lvl1pPr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7" name="円/楕円 4"/>
          <p:cNvSpPr/>
          <p:nvPr userDrawn="1"/>
        </p:nvSpPr>
        <p:spPr>
          <a:xfrm>
            <a:off x="1135084" y="7212845"/>
            <a:ext cx="717550" cy="718579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図プレースホルダー 25"/>
          <p:cNvSpPr>
            <a:spLocks noGrp="1"/>
          </p:cNvSpPr>
          <p:nvPr>
            <p:ph type="pic" sz="quarter" idx="45" hasCustomPrompt="1"/>
          </p:nvPr>
        </p:nvSpPr>
        <p:spPr>
          <a:xfrm>
            <a:off x="1227008" y="7305283"/>
            <a:ext cx="533702" cy="533702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46" hasCustomPrompt="1"/>
          </p:nvPr>
        </p:nvSpPr>
        <p:spPr>
          <a:xfrm>
            <a:off x="1944558" y="7276144"/>
            <a:ext cx="2603865" cy="562841"/>
          </a:xfrm>
        </p:spPr>
        <p:txBody>
          <a:bodyPr anchor="ctr">
            <a:normAutofit/>
          </a:bodyPr>
          <a:lstStyle>
            <a:lvl1pPr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0" name="円/楕円 4"/>
          <p:cNvSpPr/>
          <p:nvPr userDrawn="1"/>
        </p:nvSpPr>
        <p:spPr>
          <a:xfrm>
            <a:off x="1135084" y="8149976"/>
            <a:ext cx="717550" cy="718579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図プレースホルダー 25"/>
          <p:cNvSpPr>
            <a:spLocks noGrp="1"/>
          </p:cNvSpPr>
          <p:nvPr>
            <p:ph type="pic" sz="quarter" idx="47" hasCustomPrompt="1"/>
          </p:nvPr>
        </p:nvSpPr>
        <p:spPr>
          <a:xfrm>
            <a:off x="1227008" y="8242414"/>
            <a:ext cx="533702" cy="533702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48" hasCustomPrompt="1"/>
          </p:nvPr>
        </p:nvSpPr>
        <p:spPr>
          <a:xfrm>
            <a:off x="1944558" y="8213275"/>
            <a:ext cx="2603865" cy="562841"/>
          </a:xfrm>
        </p:spPr>
        <p:txBody>
          <a:bodyPr anchor="ctr">
            <a:normAutofit/>
          </a:bodyPr>
          <a:lstStyle>
            <a:lvl1pPr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49" hasCustomPrompt="1"/>
          </p:nvPr>
        </p:nvSpPr>
        <p:spPr>
          <a:xfrm>
            <a:off x="4924210" y="3647411"/>
            <a:ext cx="5781889" cy="1889006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4924210" y="2267231"/>
            <a:ext cx="5781889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5035163" y="3465523"/>
            <a:ext cx="120942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プレースホルダー 12"/>
          <p:cNvSpPr>
            <a:spLocks noGrp="1"/>
          </p:cNvSpPr>
          <p:nvPr>
            <p:ph type="body" sz="quarter" idx="50" hasCustomPrompt="1"/>
          </p:nvPr>
        </p:nvSpPr>
        <p:spPr>
          <a:xfrm>
            <a:off x="4924210" y="2838434"/>
            <a:ext cx="5781889" cy="61048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accent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cxnSp>
        <p:nvCxnSpPr>
          <p:cNvPr id="37" name="直線コネクタ 36"/>
          <p:cNvCxnSpPr/>
          <p:nvPr userDrawn="1"/>
        </p:nvCxnSpPr>
        <p:spPr>
          <a:xfrm>
            <a:off x="11239577" y="2616868"/>
            <a:ext cx="1" cy="770495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39" idx="4"/>
            <a:endCxn id="44" idx="0"/>
          </p:cNvCxnSpPr>
          <p:nvPr userDrawn="1"/>
        </p:nvCxnSpPr>
        <p:spPr>
          <a:xfrm>
            <a:off x="11239578" y="3772760"/>
            <a:ext cx="0" cy="109082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44" idx="4"/>
            <a:endCxn id="46" idx="0"/>
          </p:cNvCxnSpPr>
          <p:nvPr userDrawn="1"/>
        </p:nvCxnSpPr>
        <p:spPr>
          <a:xfrm>
            <a:off x="11239578" y="5248983"/>
            <a:ext cx="0" cy="109082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6" idx="4"/>
          </p:cNvCxnSpPr>
          <p:nvPr userDrawn="1"/>
        </p:nvCxnSpPr>
        <p:spPr>
          <a:xfrm flipH="1">
            <a:off x="11239577" y="6725206"/>
            <a:ext cx="1" cy="1090825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涙形 37"/>
          <p:cNvSpPr/>
          <p:nvPr userDrawn="1"/>
        </p:nvSpPr>
        <p:spPr>
          <a:xfrm rot="8100000">
            <a:off x="11030988" y="2353630"/>
            <a:ext cx="417178" cy="417178"/>
          </a:xfrm>
          <a:prstGeom prst="teardrop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/>
          <p:cNvSpPr/>
          <p:nvPr userDrawn="1"/>
        </p:nvSpPr>
        <p:spPr>
          <a:xfrm>
            <a:off x="11046879" y="3387363"/>
            <a:ext cx="385397" cy="385397"/>
          </a:xfrm>
          <a:prstGeom prst="ellipse">
            <a:avLst/>
          </a:prstGeom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/>
          <p:cNvSpPr/>
          <p:nvPr userDrawn="1"/>
        </p:nvSpPr>
        <p:spPr>
          <a:xfrm>
            <a:off x="11046879" y="4863586"/>
            <a:ext cx="385397" cy="385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/>
          <p:cNvSpPr/>
          <p:nvPr userDrawn="1"/>
        </p:nvSpPr>
        <p:spPr>
          <a:xfrm>
            <a:off x="11046879" y="6339809"/>
            <a:ext cx="385397" cy="385397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/>
          <p:cNvSpPr/>
          <p:nvPr userDrawn="1"/>
        </p:nvSpPr>
        <p:spPr>
          <a:xfrm>
            <a:off x="11046879" y="7816031"/>
            <a:ext cx="385397" cy="385397"/>
          </a:xfrm>
          <a:prstGeom prst="ellipse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プレースホルダー 12"/>
          <p:cNvSpPr>
            <a:spLocks noGrp="1"/>
          </p:cNvSpPr>
          <p:nvPr>
            <p:ph type="body" sz="quarter" idx="51" hasCustomPrompt="1"/>
          </p:nvPr>
        </p:nvSpPr>
        <p:spPr>
          <a:xfrm>
            <a:off x="11534568" y="2318517"/>
            <a:ext cx="5634586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4" name="テキスト プレースホルダー 12"/>
          <p:cNvSpPr>
            <a:spLocks noGrp="1"/>
          </p:cNvSpPr>
          <p:nvPr>
            <p:ph type="body" sz="quarter" idx="52" hasCustomPrompt="1"/>
          </p:nvPr>
        </p:nvSpPr>
        <p:spPr>
          <a:xfrm>
            <a:off x="11534567" y="3336429"/>
            <a:ext cx="5634586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6" name="テキスト プレースホルダー 12"/>
          <p:cNvSpPr>
            <a:spLocks noGrp="1"/>
          </p:cNvSpPr>
          <p:nvPr>
            <p:ph type="body" sz="quarter" idx="53" hasCustomPrompt="1"/>
          </p:nvPr>
        </p:nvSpPr>
        <p:spPr>
          <a:xfrm>
            <a:off x="11534568" y="3823693"/>
            <a:ext cx="5634586" cy="874265"/>
          </a:xfrm>
        </p:spPr>
        <p:txBody>
          <a:bodyPr>
            <a:normAutofit/>
          </a:bodyPr>
          <a:lstStyle>
            <a:lvl1pPr marL="285750" indent="-285750">
              <a:spcBef>
                <a:spcPts val="0"/>
              </a:spcBef>
              <a:buFont typeface="Wingdings" panose="05000000000000000000" pitchFamily="2" charset="2"/>
              <a:buChar char="n"/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0" name="テキスト プレースホルダー 12"/>
          <p:cNvSpPr>
            <a:spLocks noGrp="1"/>
          </p:cNvSpPr>
          <p:nvPr>
            <p:ph type="body" sz="quarter" idx="54" hasCustomPrompt="1"/>
          </p:nvPr>
        </p:nvSpPr>
        <p:spPr>
          <a:xfrm>
            <a:off x="11534567" y="4793549"/>
            <a:ext cx="5634586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1" name="テキスト プレースホルダー 12"/>
          <p:cNvSpPr>
            <a:spLocks noGrp="1"/>
          </p:cNvSpPr>
          <p:nvPr>
            <p:ph type="body" sz="quarter" idx="55" hasCustomPrompt="1"/>
          </p:nvPr>
        </p:nvSpPr>
        <p:spPr>
          <a:xfrm>
            <a:off x="11534568" y="5280813"/>
            <a:ext cx="5634586" cy="874265"/>
          </a:xfrm>
        </p:spPr>
        <p:txBody>
          <a:bodyPr>
            <a:normAutofit/>
          </a:bodyPr>
          <a:lstStyle>
            <a:lvl1pPr marL="285750" indent="-285750">
              <a:spcBef>
                <a:spcPts val="0"/>
              </a:spcBef>
              <a:buFont typeface="Wingdings" panose="05000000000000000000" pitchFamily="2" charset="2"/>
              <a:buChar char="n"/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2" name="テキスト プレースホルダー 12"/>
          <p:cNvSpPr>
            <a:spLocks noGrp="1"/>
          </p:cNvSpPr>
          <p:nvPr>
            <p:ph type="body" sz="quarter" idx="56" hasCustomPrompt="1"/>
          </p:nvPr>
        </p:nvSpPr>
        <p:spPr>
          <a:xfrm>
            <a:off x="11534566" y="6250669"/>
            <a:ext cx="5634586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3" name="テキスト プレースホルダー 12"/>
          <p:cNvSpPr>
            <a:spLocks noGrp="1"/>
          </p:cNvSpPr>
          <p:nvPr>
            <p:ph type="body" sz="quarter" idx="57" hasCustomPrompt="1"/>
          </p:nvPr>
        </p:nvSpPr>
        <p:spPr>
          <a:xfrm>
            <a:off x="11534567" y="6737933"/>
            <a:ext cx="5634586" cy="874265"/>
          </a:xfrm>
        </p:spPr>
        <p:txBody>
          <a:bodyPr>
            <a:normAutofit/>
          </a:bodyPr>
          <a:lstStyle>
            <a:lvl1pPr marL="285750" indent="-285750">
              <a:spcBef>
                <a:spcPts val="0"/>
              </a:spcBef>
              <a:buFont typeface="Wingdings" panose="05000000000000000000" pitchFamily="2" charset="2"/>
              <a:buChar char="n"/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4" name="テキスト プレースホルダー 12"/>
          <p:cNvSpPr>
            <a:spLocks noGrp="1"/>
          </p:cNvSpPr>
          <p:nvPr>
            <p:ph type="body" sz="quarter" idx="58" hasCustomPrompt="1"/>
          </p:nvPr>
        </p:nvSpPr>
        <p:spPr>
          <a:xfrm>
            <a:off x="11534565" y="7714164"/>
            <a:ext cx="5634586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5" name="テキスト プレースホルダー 12"/>
          <p:cNvSpPr>
            <a:spLocks noGrp="1"/>
          </p:cNvSpPr>
          <p:nvPr>
            <p:ph type="body" sz="quarter" idx="59" hasCustomPrompt="1"/>
          </p:nvPr>
        </p:nvSpPr>
        <p:spPr>
          <a:xfrm>
            <a:off x="11534566" y="8201428"/>
            <a:ext cx="5634586" cy="874265"/>
          </a:xfrm>
        </p:spPr>
        <p:txBody>
          <a:bodyPr>
            <a:normAutofit/>
          </a:bodyPr>
          <a:lstStyle>
            <a:lvl1pPr marL="285750" indent="-285750">
              <a:spcBef>
                <a:spcPts val="0"/>
              </a:spcBef>
              <a:buFont typeface="Wingdings" panose="05000000000000000000" pitchFamily="2" charset="2"/>
              <a:buChar char="n"/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6" name="テキスト プレースホルダー 12"/>
          <p:cNvSpPr>
            <a:spLocks noGrp="1"/>
          </p:cNvSpPr>
          <p:nvPr>
            <p:ph type="body" sz="quarter" idx="60" hasCustomPrompt="1"/>
          </p:nvPr>
        </p:nvSpPr>
        <p:spPr>
          <a:xfrm>
            <a:off x="4924210" y="5718579"/>
            <a:ext cx="5777098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7" name="テキスト プレースホルダー 12"/>
          <p:cNvSpPr>
            <a:spLocks noGrp="1"/>
          </p:cNvSpPr>
          <p:nvPr>
            <p:ph type="body" sz="quarter" idx="61" hasCustomPrompt="1"/>
          </p:nvPr>
        </p:nvSpPr>
        <p:spPr>
          <a:xfrm>
            <a:off x="4924210" y="6205843"/>
            <a:ext cx="5777098" cy="1143436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Wingdings" panose="05000000000000000000" pitchFamily="2" charset="2"/>
              <a:buChar char="n"/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8" name="テキスト プレースホルダー 12"/>
          <p:cNvSpPr>
            <a:spLocks noGrp="1"/>
          </p:cNvSpPr>
          <p:nvPr>
            <p:ph type="body" sz="quarter" idx="62" hasCustomPrompt="1"/>
          </p:nvPr>
        </p:nvSpPr>
        <p:spPr>
          <a:xfrm>
            <a:off x="4924210" y="7475020"/>
            <a:ext cx="5777098" cy="48726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9" name="テキスト プレースホルダー 12"/>
          <p:cNvSpPr>
            <a:spLocks noGrp="1"/>
          </p:cNvSpPr>
          <p:nvPr>
            <p:ph type="body" sz="quarter" idx="63" hasCustomPrompt="1"/>
          </p:nvPr>
        </p:nvSpPr>
        <p:spPr>
          <a:xfrm>
            <a:off x="4924210" y="7962284"/>
            <a:ext cx="5777098" cy="1150651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Wingdings" panose="05000000000000000000" pitchFamily="2" charset="2"/>
              <a:buChar char="n"/>
              <a:defRPr sz="16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52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250"/>
                            </p:stCondLst>
                            <p:childTnLst>
                              <p:par>
                                <p:cTn id="77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25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750"/>
                            </p:stCondLst>
                            <p:childTnLst>
                              <p:par>
                                <p:cTn id="95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750"/>
                            </p:stCondLst>
                            <p:childTnLst>
                              <p:par>
                                <p:cTn id="10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25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75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250"/>
                            </p:stCondLst>
                            <p:childTnLst>
                              <p:par>
                                <p:cTn id="11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75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250"/>
                            </p:stCondLst>
                            <p:childTnLst>
                              <p:par>
                                <p:cTn id="1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75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250"/>
                            </p:stCondLst>
                            <p:childTnLst>
                              <p:par>
                                <p:cTn id="13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275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25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75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4250"/>
                            </p:stCondLst>
                            <p:childTnLst>
                              <p:par>
                                <p:cTn id="14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75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25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75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6250"/>
                            </p:stCondLst>
                            <p:childTnLst>
                              <p:par>
                                <p:cTn id="16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675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/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/>
      <p:bldP spid="28" grpId="0"/>
      <p:bldP spid="29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animBg="1"/>
      <p:bldP spid="31" grpId="0"/>
      <p:bldP spid="3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1" decel="100000" fill="hold" nodeType="afterEffect">
                  <p:stCondLst>
                    <p:cond delay="2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/>
      <p:bldP spid="39" grpId="0" animBg="1"/>
      <p:bldP spid="44" grpId="0" animBg="1"/>
      <p:bldP spid="46" grpId="0" animBg="1"/>
      <p:bldP spid="48" grpId="0" animBg="1"/>
      <p:bldP spid="5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8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9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22095" y="3821588"/>
            <a:ext cx="13643811" cy="3568017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034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, Caption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2885" y="6780058"/>
            <a:ext cx="368974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22885" y="5838863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/>
              <a:t>Caption Goes Here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 userDrawn="1"/>
        </p:nvSpPr>
        <p:spPr>
          <a:xfrm>
            <a:off x="2053809" y="6555903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図プレースホルダー 64"/>
          <p:cNvSpPr>
            <a:spLocks noGrp="1"/>
          </p:cNvSpPr>
          <p:nvPr>
            <p:ph type="pic" sz="quarter" idx="43" hasCustomPrompt="1"/>
          </p:nvPr>
        </p:nvSpPr>
        <p:spPr>
          <a:xfrm>
            <a:off x="1523643" y="2731688"/>
            <a:ext cx="2888231" cy="2886903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66" name="図プレースホルダー 64"/>
          <p:cNvSpPr>
            <a:spLocks noGrp="1"/>
          </p:cNvSpPr>
          <p:nvPr>
            <p:ph type="pic" sz="quarter" idx="44" hasCustomPrompt="1"/>
          </p:nvPr>
        </p:nvSpPr>
        <p:spPr>
          <a:xfrm>
            <a:off x="5750674" y="2731688"/>
            <a:ext cx="2888231" cy="2886903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67" name="図プレースホルダー 64"/>
          <p:cNvSpPr>
            <a:spLocks noGrp="1"/>
          </p:cNvSpPr>
          <p:nvPr>
            <p:ph type="pic" sz="quarter" idx="45" hasCustomPrompt="1"/>
          </p:nvPr>
        </p:nvSpPr>
        <p:spPr>
          <a:xfrm>
            <a:off x="9977705" y="2731688"/>
            <a:ext cx="2888231" cy="2886903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68" name="図プレースホルダー 64"/>
          <p:cNvSpPr>
            <a:spLocks noGrp="1"/>
          </p:cNvSpPr>
          <p:nvPr>
            <p:ph type="pic" sz="quarter" idx="46" hasCustomPrompt="1"/>
          </p:nvPr>
        </p:nvSpPr>
        <p:spPr>
          <a:xfrm>
            <a:off x="14204736" y="2731688"/>
            <a:ext cx="2888231" cy="2886903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72" name="テキスト プレースホルダー 12"/>
          <p:cNvSpPr>
            <a:spLocks noGrp="1"/>
          </p:cNvSpPr>
          <p:nvPr>
            <p:ph type="body" sz="quarter" idx="47" hasCustomPrompt="1"/>
          </p:nvPr>
        </p:nvSpPr>
        <p:spPr>
          <a:xfrm>
            <a:off x="5349916" y="6780058"/>
            <a:ext cx="368974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3" name="テキスト プレースホルダー 12"/>
          <p:cNvSpPr>
            <a:spLocks noGrp="1"/>
          </p:cNvSpPr>
          <p:nvPr>
            <p:ph type="body" sz="quarter" idx="48" hasCustomPrompt="1"/>
          </p:nvPr>
        </p:nvSpPr>
        <p:spPr>
          <a:xfrm>
            <a:off x="5349916" y="5838863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74" name="正方形/長方形 73"/>
          <p:cNvSpPr/>
          <p:nvPr userDrawn="1"/>
        </p:nvSpPr>
        <p:spPr>
          <a:xfrm>
            <a:off x="6280840" y="655590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プレースホルダー 12"/>
          <p:cNvSpPr>
            <a:spLocks noGrp="1"/>
          </p:cNvSpPr>
          <p:nvPr>
            <p:ph type="body" sz="quarter" idx="49" hasCustomPrompt="1"/>
          </p:nvPr>
        </p:nvSpPr>
        <p:spPr>
          <a:xfrm>
            <a:off x="9576947" y="6780058"/>
            <a:ext cx="368974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6" name="テキスト プレースホルダー 12"/>
          <p:cNvSpPr>
            <a:spLocks noGrp="1"/>
          </p:cNvSpPr>
          <p:nvPr>
            <p:ph type="body" sz="quarter" idx="50" hasCustomPrompt="1"/>
          </p:nvPr>
        </p:nvSpPr>
        <p:spPr>
          <a:xfrm>
            <a:off x="9576947" y="5838863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77" name="正方形/長方形 76"/>
          <p:cNvSpPr/>
          <p:nvPr userDrawn="1"/>
        </p:nvSpPr>
        <p:spPr>
          <a:xfrm>
            <a:off x="10507871" y="6555903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プレースホルダー 12"/>
          <p:cNvSpPr>
            <a:spLocks noGrp="1"/>
          </p:cNvSpPr>
          <p:nvPr>
            <p:ph type="body" sz="quarter" idx="51" hasCustomPrompt="1"/>
          </p:nvPr>
        </p:nvSpPr>
        <p:spPr>
          <a:xfrm>
            <a:off x="13803978" y="6780058"/>
            <a:ext cx="368974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9" name="テキスト プレースホルダー 12"/>
          <p:cNvSpPr>
            <a:spLocks noGrp="1"/>
          </p:cNvSpPr>
          <p:nvPr>
            <p:ph type="body" sz="quarter" idx="52" hasCustomPrompt="1"/>
          </p:nvPr>
        </p:nvSpPr>
        <p:spPr>
          <a:xfrm>
            <a:off x="13803978" y="5838863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80" name="正方形/長方形 79"/>
          <p:cNvSpPr/>
          <p:nvPr userDrawn="1"/>
        </p:nvSpPr>
        <p:spPr>
          <a:xfrm>
            <a:off x="14734902" y="6555903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1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3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8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300"/>
                            </p:stCondLst>
                            <p:childTnLst>
                              <p:par>
                                <p:cTn id="6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9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/>
      <p:bldP spid="65" grpId="0" animBg="1"/>
      <p:bldP spid="66" grpId="0" animBg="1"/>
      <p:bldP spid="67" grpId="0" animBg="1"/>
      <p:bldP spid="68" grpId="0" animBg="1"/>
      <p:bldP spid="7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4" grpId="0" animBg="1"/>
      <p:bldP spid="7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7" grpId="0" animBg="1"/>
      <p:bldP spid="7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0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,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934199" y="4706921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65" name="図プレースホルダー 64"/>
          <p:cNvSpPr>
            <a:spLocks noGrp="1"/>
          </p:cNvSpPr>
          <p:nvPr>
            <p:ph type="pic" sz="quarter" idx="43" hasCustomPrompt="1"/>
          </p:nvPr>
        </p:nvSpPr>
        <p:spPr>
          <a:xfrm>
            <a:off x="1484558" y="2119084"/>
            <a:ext cx="2589028" cy="2587837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66" name="図プレースホルダー 64"/>
          <p:cNvSpPr>
            <a:spLocks noGrp="1"/>
          </p:cNvSpPr>
          <p:nvPr>
            <p:ph type="pic" sz="quarter" idx="44" hasCustomPrompt="1"/>
          </p:nvPr>
        </p:nvSpPr>
        <p:spPr>
          <a:xfrm>
            <a:off x="5711589" y="2119084"/>
            <a:ext cx="2589028" cy="2587837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67" name="図プレースホルダー 64"/>
          <p:cNvSpPr>
            <a:spLocks noGrp="1"/>
          </p:cNvSpPr>
          <p:nvPr>
            <p:ph type="pic" sz="quarter" idx="45" hasCustomPrompt="1"/>
          </p:nvPr>
        </p:nvSpPr>
        <p:spPr>
          <a:xfrm>
            <a:off x="9938620" y="2119084"/>
            <a:ext cx="2589028" cy="2587837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68" name="図プレースホルダー 64"/>
          <p:cNvSpPr>
            <a:spLocks noGrp="1"/>
          </p:cNvSpPr>
          <p:nvPr>
            <p:ph type="pic" sz="quarter" idx="46" hasCustomPrompt="1"/>
          </p:nvPr>
        </p:nvSpPr>
        <p:spPr>
          <a:xfrm>
            <a:off x="14165651" y="2119084"/>
            <a:ext cx="2589028" cy="2587837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73" name="テキスト プレースホルダー 12"/>
          <p:cNvSpPr>
            <a:spLocks noGrp="1"/>
          </p:cNvSpPr>
          <p:nvPr>
            <p:ph type="body" sz="quarter" idx="48" hasCustomPrompt="1"/>
          </p:nvPr>
        </p:nvSpPr>
        <p:spPr>
          <a:xfrm>
            <a:off x="5161230" y="4706921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76" name="テキスト プレースホルダー 12"/>
          <p:cNvSpPr>
            <a:spLocks noGrp="1"/>
          </p:cNvSpPr>
          <p:nvPr>
            <p:ph type="body" sz="quarter" idx="50" hasCustomPrompt="1"/>
          </p:nvPr>
        </p:nvSpPr>
        <p:spPr>
          <a:xfrm>
            <a:off x="9388261" y="4706921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79" name="テキスト プレースホルダー 12"/>
          <p:cNvSpPr>
            <a:spLocks noGrp="1"/>
          </p:cNvSpPr>
          <p:nvPr>
            <p:ph type="body" sz="quarter" idx="52" hasCustomPrompt="1"/>
          </p:nvPr>
        </p:nvSpPr>
        <p:spPr>
          <a:xfrm>
            <a:off x="13615292" y="4706921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53" hasCustomPrompt="1"/>
          </p:nvPr>
        </p:nvSpPr>
        <p:spPr>
          <a:xfrm>
            <a:off x="934199" y="8447406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30" name="図プレースホルダー 64"/>
          <p:cNvSpPr>
            <a:spLocks noGrp="1"/>
          </p:cNvSpPr>
          <p:nvPr>
            <p:ph type="pic" sz="quarter" idx="54" hasCustomPrompt="1"/>
          </p:nvPr>
        </p:nvSpPr>
        <p:spPr>
          <a:xfrm>
            <a:off x="1484558" y="5859569"/>
            <a:ext cx="2589028" cy="2587837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1" name="図プレースホルダー 64"/>
          <p:cNvSpPr>
            <a:spLocks noGrp="1"/>
          </p:cNvSpPr>
          <p:nvPr>
            <p:ph type="pic" sz="quarter" idx="55" hasCustomPrompt="1"/>
          </p:nvPr>
        </p:nvSpPr>
        <p:spPr>
          <a:xfrm>
            <a:off x="5711589" y="5859569"/>
            <a:ext cx="2589028" cy="2587837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2" name="図プレースホルダー 64"/>
          <p:cNvSpPr>
            <a:spLocks noGrp="1"/>
          </p:cNvSpPr>
          <p:nvPr>
            <p:ph type="pic" sz="quarter" idx="56" hasCustomPrompt="1"/>
          </p:nvPr>
        </p:nvSpPr>
        <p:spPr>
          <a:xfrm>
            <a:off x="9938620" y="5859569"/>
            <a:ext cx="2589028" cy="2587837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3" name="図プレースホルダー 64"/>
          <p:cNvSpPr>
            <a:spLocks noGrp="1"/>
          </p:cNvSpPr>
          <p:nvPr>
            <p:ph type="pic" sz="quarter" idx="57" hasCustomPrompt="1"/>
          </p:nvPr>
        </p:nvSpPr>
        <p:spPr>
          <a:xfrm>
            <a:off x="14165651" y="5859569"/>
            <a:ext cx="2589028" cy="2587837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58" hasCustomPrompt="1"/>
          </p:nvPr>
        </p:nvSpPr>
        <p:spPr>
          <a:xfrm>
            <a:off x="5161230" y="8447406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59" hasCustomPrompt="1"/>
          </p:nvPr>
        </p:nvSpPr>
        <p:spPr>
          <a:xfrm>
            <a:off x="9388261" y="8447406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  <p:sp>
        <p:nvSpPr>
          <p:cNvPr id="36" name="テキスト プレースホルダー 12"/>
          <p:cNvSpPr>
            <a:spLocks noGrp="1"/>
          </p:cNvSpPr>
          <p:nvPr>
            <p:ph type="body" sz="quarter" idx="60" hasCustomPrompt="1"/>
          </p:nvPr>
        </p:nvSpPr>
        <p:spPr>
          <a:xfrm>
            <a:off x="13615292" y="8447406"/>
            <a:ext cx="368974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Goes</a:t>
            </a:r>
            <a:r>
              <a:rPr kumimoji="1" lang="ja-JP" altLang="en-US" dirty="0"/>
              <a:t> </a:t>
            </a:r>
            <a:r>
              <a:rPr kumimoji="1" lang="en-US" altLang="ja-JP" dirty="0"/>
              <a:t>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161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5" grpId="0" animBg="1"/>
      <p:bldP spid="66" grpId="0" animBg="1"/>
      <p:bldP spid="67" grpId="0" animBg="1"/>
      <p:bldP spid="68" grpId="0" animBg="1"/>
      <p:bldP spid="7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animBg="1"/>
      <p:bldP spid="31" grpId="0" animBg="1"/>
      <p:bldP spid="32" grpId="0" animBg="1"/>
      <p:bldP spid="33" grpId="0" animBg="1"/>
      <p:bldP spid="34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, Caption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886770" y="6780058"/>
            <a:ext cx="451096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886770" y="5838863"/>
            <a:ext cx="451096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 userDrawn="1"/>
        </p:nvSpPr>
        <p:spPr>
          <a:xfrm>
            <a:off x="3228304" y="6555903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図プレースホルダー 64"/>
          <p:cNvSpPr>
            <a:spLocks noGrp="1"/>
          </p:cNvSpPr>
          <p:nvPr>
            <p:ph type="pic" sz="quarter" idx="43" hasCustomPrompt="1"/>
          </p:nvPr>
        </p:nvSpPr>
        <p:spPr>
          <a:xfrm>
            <a:off x="2698138" y="2731688"/>
            <a:ext cx="2888231" cy="2886903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66" name="図プレースホルダー 64"/>
          <p:cNvSpPr>
            <a:spLocks noGrp="1"/>
          </p:cNvSpPr>
          <p:nvPr>
            <p:ph type="pic" sz="quarter" idx="44" hasCustomPrompt="1"/>
          </p:nvPr>
        </p:nvSpPr>
        <p:spPr>
          <a:xfrm>
            <a:off x="7699884" y="2731688"/>
            <a:ext cx="2888231" cy="2886903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67" name="図プレースホルダー 64"/>
          <p:cNvSpPr>
            <a:spLocks noGrp="1"/>
          </p:cNvSpPr>
          <p:nvPr>
            <p:ph type="pic" sz="quarter" idx="45" hasCustomPrompt="1"/>
          </p:nvPr>
        </p:nvSpPr>
        <p:spPr>
          <a:xfrm>
            <a:off x="12701630" y="2731688"/>
            <a:ext cx="2888231" cy="2886903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72" name="テキスト プレースホルダー 12"/>
          <p:cNvSpPr>
            <a:spLocks noGrp="1"/>
          </p:cNvSpPr>
          <p:nvPr>
            <p:ph type="body" sz="quarter" idx="47" hasCustomPrompt="1"/>
          </p:nvPr>
        </p:nvSpPr>
        <p:spPr>
          <a:xfrm>
            <a:off x="6888516" y="6780058"/>
            <a:ext cx="451096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3" name="テキスト プレースホルダー 12"/>
          <p:cNvSpPr>
            <a:spLocks noGrp="1"/>
          </p:cNvSpPr>
          <p:nvPr>
            <p:ph type="body" sz="quarter" idx="48" hasCustomPrompt="1"/>
          </p:nvPr>
        </p:nvSpPr>
        <p:spPr>
          <a:xfrm>
            <a:off x="6888516" y="5838863"/>
            <a:ext cx="451096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74" name="正方形/長方形 73"/>
          <p:cNvSpPr/>
          <p:nvPr userDrawn="1"/>
        </p:nvSpPr>
        <p:spPr>
          <a:xfrm>
            <a:off x="8230050" y="655590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プレースホルダー 12"/>
          <p:cNvSpPr>
            <a:spLocks noGrp="1"/>
          </p:cNvSpPr>
          <p:nvPr>
            <p:ph type="body" sz="quarter" idx="49" hasCustomPrompt="1"/>
          </p:nvPr>
        </p:nvSpPr>
        <p:spPr>
          <a:xfrm>
            <a:off x="11890262" y="6780058"/>
            <a:ext cx="4510967" cy="1716691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6" name="テキスト プレースホルダー 12"/>
          <p:cNvSpPr>
            <a:spLocks noGrp="1"/>
          </p:cNvSpPr>
          <p:nvPr>
            <p:ph type="body" sz="quarter" idx="50" hasCustomPrompt="1"/>
          </p:nvPr>
        </p:nvSpPr>
        <p:spPr>
          <a:xfrm>
            <a:off x="11890262" y="5838863"/>
            <a:ext cx="451096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 Goes Here</a:t>
            </a:r>
            <a:endParaRPr kumimoji="1" lang="ja-JP" altLang="en-US" dirty="0"/>
          </a:p>
        </p:txBody>
      </p:sp>
      <p:sp>
        <p:nvSpPr>
          <p:cNvPr id="77" name="正方形/長方形 76"/>
          <p:cNvSpPr/>
          <p:nvPr userDrawn="1"/>
        </p:nvSpPr>
        <p:spPr>
          <a:xfrm>
            <a:off x="13231796" y="6555903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11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3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/>
      <p:bldP spid="65" grpId="0" animBg="1"/>
      <p:bldP spid="66" grpId="0" animBg="1"/>
      <p:bldP spid="67" grpId="0" animBg="1"/>
      <p:bldP spid="7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4" grpId="0" animBg="1"/>
      <p:bldP spid="7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7" grpId="0" animBg="1"/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図プレースホルダー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2684351"/>
            <a:ext cx="18287642" cy="4413136"/>
          </a:xfrm>
          <a:solidFill>
            <a:schemeClr val="bg1"/>
          </a:solidFill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Insert a background image</a:t>
            </a:r>
            <a:endParaRPr kumimoji="1" lang="ja-JP" altLang="en-US" dirty="0"/>
          </a:p>
        </p:txBody>
      </p:sp>
      <p:sp>
        <p:nvSpPr>
          <p:cNvPr id="7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684351"/>
            <a:ext cx="8186056" cy="4413136"/>
          </a:xfrm>
          <a:solidFill>
            <a:schemeClr val="accent1">
              <a:alpha val="70000"/>
            </a:schemeClr>
          </a:solidFill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399" y="3904343"/>
            <a:ext cx="7104744" cy="2859314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90776" y="7289077"/>
            <a:ext cx="13506449" cy="172157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364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65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iterate type="lt">
                    <p:tmPct val="3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90776" y="7289077"/>
            <a:ext cx="13506449" cy="172157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23"/>
          </p:nvPr>
        </p:nvSpPr>
        <p:spPr>
          <a:xfrm>
            <a:off x="0" y="2684351"/>
            <a:ext cx="18287642" cy="6357136"/>
          </a:xfrm>
          <a:custGeom>
            <a:avLst/>
            <a:gdLst>
              <a:gd name="connsiteX0" fmla="*/ 1 w 18287642"/>
              <a:gd name="connsiteY0" fmla="*/ 5709136 h 6357136"/>
              <a:gd name="connsiteX1" fmla="*/ 648001 w 18287642"/>
              <a:gd name="connsiteY1" fmla="*/ 5709136 h 6357136"/>
              <a:gd name="connsiteX2" fmla="*/ 648001 w 18287642"/>
              <a:gd name="connsiteY2" fmla="*/ 6357136 h 6357136"/>
              <a:gd name="connsiteX3" fmla="*/ 1 w 18287642"/>
              <a:gd name="connsiteY3" fmla="*/ 6357136 h 6357136"/>
              <a:gd name="connsiteX4" fmla="*/ 648001 w 18287642"/>
              <a:gd name="connsiteY4" fmla="*/ 5061136 h 6357136"/>
              <a:gd name="connsiteX5" fmla="*/ 1296001 w 18287642"/>
              <a:gd name="connsiteY5" fmla="*/ 5061136 h 6357136"/>
              <a:gd name="connsiteX6" fmla="*/ 1296001 w 18287642"/>
              <a:gd name="connsiteY6" fmla="*/ 5709136 h 6357136"/>
              <a:gd name="connsiteX7" fmla="*/ 648001 w 18287642"/>
              <a:gd name="connsiteY7" fmla="*/ 5709136 h 6357136"/>
              <a:gd name="connsiteX8" fmla="*/ 0 w 18287642"/>
              <a:gd name="connsiteY8" fmla="*/ 0 h 6357136"/>
              <a:gd name="connsiteX9" fmla="*/ 15297150 w 18287642"/>
              <a:gd name="connsiteY9" fmla="*/ 0 h 6357136"/>
              <a:gd name="connsiteX10" fmla="*/ 15297150 w 18287642"/>
              <a:gd name="connsiteY10" fmla="*/ 1699 h 6357136"/>
              <a:gd name="connsiteX11" fmla="*/ 18287642 w 18287642"/>
              <a:gd name="connsiteY11" fmla="*/ 1699 h 6357136"/>
              <a:gd name="connsiteX12" fmla="*/ 18287642 w 18287642"/>
              <a:gd name="connsiteY12" fmla="*/ 4413136 h 6357136"/>
              <a:gd name="connsiteX13" fmla="*/ 1944001 w 18287642"/>
              <a:gd name="connsiteY13" fmla="*/ 4413136 h 6357136"/>
              <a:gd name="connsiteX14" fmla="*/ 1944001 w 18287642"/>
              <a:gd name="connsiteY14" fmla="*/ 5061136 h 6357136"/>
              <a:gd name="connsiteX15" fmla="*/ 1296001 w 18287642"/>
              <a:gd name="connsiteY15" fmla="*/ 5061136 h 6357136"/>
              <a:gd name="connsiteX16" fmla="*/ 1296001 w 18287642"/>
              <a:gd name="connsiteY16" fmla="*/ 4413136 h 6357136"/>
              <a:gd name="connsiteX17" fmla="*/ 648001 w 18287642"/>
              <a:gd name="connsiteY17" fmla="*/ 4413136 h 6357136"/>
              <a:gd name="connsiteX18" fmla="*/ 648001 w 18287642"/>
              <a:gd name="connsiteY18" fmla="*/ 5061136 h 6357136"/>
              <a:gd name="connsiteX19" fmla="*/ 1 w 18287642"/>
              <a:gd name="connsiteY19" fmla="*/ 5061136 h 6357136"/>
              <a:gd name="connsiteX20" fmla="*/ 1 w 18287642"/>
              <a:gd name="connsiteY20" fmla="*/ 4413136 h 6357136"/>
              <a:gd name="connsiteX21" fmla="*/ 0 w 18287642"/>
              <a:gd name="connsiteY21" fmla="*/ 4413136 h 6357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287642" h="6357136">
                <a:moveTo>
                  <a:pt x="1" y="5709136"/>
                </a:moveTo>
                <a:lnTo>
                  <a:pt x="648001" y="5709136"/>
                </a:lnTo>
                <a:lnTo>
                  <a:pt x="648001" y="6357136"/>
                </a:lnTo>
                <a:lnTo>
                  <a:pt x="1" y="6357136"/>
                </a:lnTo>
                <a:close/>
                <a:moveTo>
                  <a:pt x="648001" y="5061136"/>
                </a:moveTo>
                <a:lnTo>
                  <a:pt x="1296001" y="5061136"/>
                </a:lnTo>
                <a:lnTo>
                  <a:pt x="1296001" y="5709136"/>
                </a:lnTo>
                <a:lnTo>
                  <a:pt x="648001" y="5709136"/>
                </a:lnTo>
                <a:close/>
                <a:moveTo>
                  <a:pt x="0" y="0"/>
                </a:moveTo>
                <a:lnTo>
                  <a:pt x="15297150" y="0"/>
                </a:lnTo>
                <a:lnTo>
                  <a:pt x="15297150" y="1699"/>
                </a:lnTo>
                <a:lnTo>
                  <a:pt x="18287642" y="1699"/>
                </a:lnTo>
                <a:lnTo>
                  <a:pt x="18287642" y="4413136"/>
                </a:lnTo>
                <a:lnTo>
                  <a:pt x="1944001" y="4413136"/>
                </a:lnTo>
                <a:lnTo>
                  <a:pt x="1944001" y="5061136"/>
                </a:lnTo>
                <a:lnTo>
                  <a:pt x="1296001" y="5061136"/>
                </a:lnTo>
                <a:lnTo>
                  <a:pt x="1296001" y="4413136"/>
                </a:lnTo>
                <a:lnTo>
                  <a:pt x="648001" y="4413136"/>
                </a:lnTo>
                <a:lnTo>
                  <a:pt x="648001" y="5061136"/>
                </a:lnTo>
                <a:lnTo>
                  <a:pt x="1" y="5061136"/>
                </a:lnTo>
                <a:lnTo>
                  <a:pt x="1" y="4413136"/>
                </a:lnTo>
                <a:lnTo>
                  <a:pt x="0" y="441313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800" baseline="0"/>
            </a:lvl1pPr>
          </a:lstStyle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Insert a wide image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095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8506900" y="7289077"/>
            <a:ext cx="8603968" cy="172157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23"/>
          </p:nvPr>
        </p:nvSpPr>
        <p:spPr>
          <a:xfrm>
            <a:off x="0" y="2684351"/>
            <a:ext cx="18287642" cy="6357136"/>
          </a:xfrm>
          <a:custGeom>
            <a:avLst/>
            <a:gdLst>
              <a:gd name="connsiteX0" fmla="*/ 1 w 18287642"/>
              <a:gd name="connsiteY0" fmla="*/ 5709136 h 6357136"/>
              <a:gd name="connsiteX1" fmla="*/ 648001 w 18287642"/>
              <a:gd name="connsiteY1" fmla="*/ 5709136 h 6357136"/>
              <a:gd name="connsiteX2" fmla="*/ 648001 w 18287642"/>
              <a:gd name="connsiteY2" fmla="*/ 6357136 h 6357136"/>
              <a:gd name="connsiteX3" fmla="*/ 1 w 18287642"/>
              <a:gd name="connsiteY3" fmla="*/ 6357136 h 6357136"/>
              <a:gd name="connsiteX4" fmla="*/ 648001 w 18287642"/>
              <a:gd name="connsiteY4" fmla="*/ 5061136 h 6357136"/>
              <a:gd name="connsiteX5" fmla="*/ 1296001 w 18287642"/>
              <a:gd name="connsiteY5" fmla="*/ 5061136 h 6357136"/>
              <a:gd name="connsiteX6" fmla="*/ 1296001 w 18287642"/>
              <a:gd name="connsiteY6" fmla="*/ 5709136 h 6357136"/>
              <a:gd name="connsiteX7" fmla="*/ 648001 w 18287642"/>
              <a:gd name="connsiteY7" fmla="*/ 5709136 h 6357136"/>
              <a:gd name="connsiteX8" fmla="*/ 0 w 18287642"/>
              <a:gd name="connsiteY8" fmla="*/ 0 h 6357136"/>
              <a:gd name="connsiteX9" fmla="*/ 15457714 w 18287642"/>
              <a:gd name="connsiteY9" fmla="*/ 0 h 6357136"/>
              <a:gd name="connsiteX10" fmla="*/ 16343642 w 18287642"/>
              <a:gd name="connsiteY10" fmla="*/ 0 h 6357136"/>
              <a:gd name="connsiteX11" fmla="*/ 16991642 w 18287642"/>
              <a:gd name="connsiteY11" fmla="*/ 0 h 6357136"/>
              <a:gd name="connsiteX12" fmla="*/ 18287642 w 18287642"/>
              <a:gd name="connsiteY12" fmla="*/ 0 h 6357136"/>
              <a:gd name="connsiteX13" fmla="*/ 18287642 w 18287642"/>
              <a:gd name="connsiteY13" fmla="*/ 4413136 h 6357136"/>
              <a:gd name="connsiteX14" fmla="*/ 1944001 w 18287642"/>
              <a:gd name="connsiteY14" fmla="*/ 4413136 h 6357136"/>
              <a:gd name="connsiteX15" fmla="*/ 1944001 w 18287642"/>
              <a:gd name="connsiteY15" fmla="*/ 5061136 h 6357136"/>
              <a:gd name="connsiteX16" fmla="*/ 1296001 w 18287642"/>
              <a:gd name="connsiteY16" fmla="*/ 5061136 h 6357136"/>
              <a:gd name="connsiteX17" fmla="*/ 1296001 w 18287642"/>
              <a:gd name="connsiteY17" fmla="*/ 4413136 h 6357136"/>
              <a:gd name="connsiteX18" fmla="*/ 648001 w 18287642"/>
              <a:gd name="connsiteY18" fmla="*/ 4413136 h 6357136"/>
              <a:gd name="connsiteX19" fmla="*/ 648001 w 18287642"/>
              <a:gd name="connsiteY19" fmla="*/ 5061136 h 6357136"/>
              <a:gd name="connsiteX20" fmla="*/ 1 w 18287642"/>
              <a:gd name="connsiteY20" fmla="*/ 5061136 h 6357136"/>
              <a:gd name="connsiteX21" fmla="*/ 1 w 18287642"/>
              <a:gd name="connsiteY21" fmla="*/ 4413136 h 6357136"/>
              <a:gd name="connsiteX22" fmla="*/ 0 w 18287642"/>
              <a:gd name="connsiteY22" fmla="*/ 4413136 h 6357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8287642" h="6357136">
                <a:moveTo>
                  <a:pt x="1" y="5709136"/>
                </a:moveTo>
                <a:lnTo>
                  <a:pt x="648001" y="5709136"/>
                </a:lnTo>
                <a:lnTo>
                  <a:pt x="648001" y="6357136"/>
                </a:lnTo>
                <a:lnTo>
                  <a:pt x="1" y="6357136"/>
                </a:lnTo>
                <a:close/>
                <a:moveTo>
                  <a:pt x="648001" y="5061136"/>
                </a:moveTo>
                <a:lnTo>
                  <a:pt x="1296001" y="5061136"/>
                </a:lnTo>
                <a:lnTo>
                  <a:pt x="1296001" y="5709136"/>
                </a:lnTo>
                <a:lnTo>
                  <a:pt x="648001" y="5709136"/>
                </a:lnTo>
                <a:close/>
                <a:moveTo>
                  <a:pt x="0" y="0"/>
                </a:moveTo>
                <a:lnTo>
                  <a:pt x="15457714" y="0"/>
                </a:lnTo>
                <a:lnTo>
                  <a:pt x="16343642" y="0"/>
                </a:lnTo>
                <a:lnTo>
                  <a:pt x="16991642" y="0"/>
                </a:lnTo>
                <a:lnTo>
                  <a:pt x="18287642" y="0"/>
                </a:lnTo>
                <a:lnTo>
                  <a:pt x="18287642" y="4413136"/>
                </a:lnTo>
                <a:lnTo>
                  <a:pt x="1944001" y="4413136"/>
                </a:lnTo>
                <a:lnTo>
                  <a:pt x="1944001" y="5061136"/>
                </a:lnTo>
                <a:lnTo>
                  <a:pt x="1296001" y="5061136"/>
                </a:lnTo>
                <a:lnTo>
                  <a:pt x="1296001" y="4413136"/>
                </a:lnTo>
                <a:lnTo>
                  <a:pt x="648001" y="4413136"/>
                </a:lnTo>
                <a:lnTo>
                  <a:pt x="648001" y="5061136"/>
                </a:lnTo>
                <a:lnTo>
                  <a:pt x="1" y="5061136"/>
                </a:lnTo>
                <a:lnTo>
                  <a:pt x="1" y="4413136"/>
                </a:lnTo>
                <a:lnTo>
                  <a:pt x="0" y="441313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800" baseline="0"/>
            </a:lvl1pPr>
          </a:lstStyle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Insert a wide image</a:t>
            </a:r>
            <a:endParaRPr kumimoji="1" lang="ja-JP" altLang="en-US" dirty="0"/>
          </a:p>
        </p:txBody>
      </p:sp>
      <p:sp>
        <p:nvSpPr>
          <p:cNvPr id="7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2358189" y="2684351"/>
            <a:ext cx="5827868" cy="6357136"/>
          </a:xfrm>
          <a:solidFill>
            <a:schemeClr val="accent1">
              <a:alpha val="80000"/>
            </a:schemeClr>
          </a:solidFill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9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679031" y="3031958"/>
            <a:ext cx="5086111" cy="56628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60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792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animBg="1"/>
      <p:bldP spid="7" grpId="0" animBg="1">
        <p:tmplLst>
          <p:tmpl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90776" y="7289077"/>
            <a:ext cx="13506449" cy="1721574"/>
          </a:xfrm>
        </p:spPr>
        <p:txBody>
          <a:bodyPr anchor="ctr"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2" name="図プレースホルダー 11"/>
          <p:cNvSpPr>
            <a:spLocks noGrp="1"/>
          </p:cNvSpPr>
          <p:nvPr>
            <p:ph type="pic" sz="quarter" idx="23" hasCustomPrompt="1"/>
          </p:nvPr>
        </p:nvSpPr>
        <p:spPr>
          <a:xfrm>
            <a:off x="0" y="2684351"/>
            <a:ext cx="18287642" cy="6357136"/>
          </a:xfrm>
          <a:custGeom>
            <a:avLst/>
            <a:gdLst>
              <a:gd name="connsiteX0" fmla="*/ 1 w 18287642"/>
              <a:gd name="connsiteY0" fmla="*/ 5709136 h 6357136"/>
              <a:gd name="connsiteX1" fmla="*/ 648001 w 18287642"/>
              <a:gd name="connsiteY1" fmla="*/ 5709136 h 6357136"/>
              <a:gd name="connsiteX2" fmla="*/ 648001 w 18287642"/>
              <a:gd name="connsiteY2" fmla="*/ 6357136 h 6357136"/>
              <a:gd name="connsiteX3" fmla="*/ 1 w 18287642"/>
              <a:gd name="connsiteY3" fmla="*/ 6357136 h 6357136"/>
              <a:gd name="connsiteX4" fmla="*/ 648001 w 18287642"/>
              <a:gd name="connsiteY4" fmla="*/ 5061136 h 6357136"/>
              <a:gd name="connsiteX5" fmla="*/ 1296001 w 18287642"/>
              <a:gd name="connsiteY5" fmla="*/ 5061136 h 6357136"/>
              <a:gd name="connsiteX6" fmla="*/ 1296001 w 18287642"/>
              <a:gd name="connsiteY6" fmla="*/ 5709136 h 6357136"/>
              <a:gd name="connsiteX7" fmla="*/ 648001 w 18287642"/>
              <a:gd name="connsiteY7" fmla="*/ 5709136 h 6357136"/>
              <a:gd name="connsiteX8" fmla="*/ 0 w 18287642"/>
              <a:gd name="connsiteY8" fmla="*/ 0 h 6357136"/>
              <a:gd name="connsiteX9" fmla="*/ 14344650 w 18287642"/>
              <a:gd name="connsiteY9" fmla="*/ 0 h 6357136"/>
              <a:gd name="connsiteX10" fmla="*/ 14344650 w 18287642"/>
              <a:gd name="connsiteY10" fmla="*/ 1699 h 6357136"/>
              <a:gd name="connsiteX11" fmla="*/ 18287642 w 18287642"/>
              <a:gd name="connsiteY11" fmla="*/ 1699 h 6357136"/>
              <a:gd name="connsiteX12" fmla="*/ 18287642 w 18287642"/>
              <a:gd name="connsiteY12" fmla="*/ 4413136 h 6357136"/>
              <a:gd name="connsiteX13" fmla="*/ 1944001 w 18287642"/>
              <a:gd name="connsiteY13" fmla="*/ 4413136 h 6357136"/>
              <a:gd name="connsiteX14" fmla="*/ 1944001 w 18287642"/>
              <a:gd name="connsiteY14" fmla="*/ 5061136 h 6357136"/>
              <a:gd name="connsiteX15" fmla="*/ 1296001 w 18287642"/>
              <a:gd name="connsiteY15" fmla="*/ 5061136 h 6357136"/>
              <a:gd name="connsiteX16" fmla="*/ 1296001 w 18287642"/>
              <a:gd name="connsiteY16" fmla="*/ 4413136 h 6357136"/>
              <a:gd name="connsiteX17" fmla="*/ 648001 w 18287642"/>
              <a:gd name="connsiteY17" fmla="*/ 4413136 h 6357136"/>
              <a:gd name="connsiteX18" fmla="*/ 648001 w 18287642"/>
              <a:gd name="connsiteY18" fmla="*/ 5061136 h 6357136"/>
              <a:gd name="connsiteX19" fmla="*/ 1 w 18287642"/>
              <a:gd name="connsiteY19" fmla="*/ 5061136 h 6357136"/>
              <a:gd name="connsiteX20" fmla="*/ 1 w 18287642"/>
              <a:gd name="connsiteY20" fmla="*/ 4413136 h 6357136"/>
              <a:gd name="connsiteX21" fmla="*/ 0 w 18287642"/>
              <a:gd name="connsiteY21" fmla="*/ 4413136 h 6357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287642" h="6357136">
                <a:moveTo>
                  <a:pt x="1" y="5709136"/>
                </a:moveTo>
                <a:lnTo>
                  <a:pt x="648001" y="5709136"/>
                </a:lnTo>
                <a:lnTo>
                  <a:pt x="648001" y="6357136"/>
                </a:lnTo>
                <a:lnTo>
                  <a:pt x="1" y="6357136"/>
                </a:lnTo>
                <a:close/>
                <a:moveTo>
                  <a:pt x="648001" y="5061136"/>
                </a:moveTo>
                <a:lnTo>
                  <a:pt x="1296001" y="5061136"/>
                </a:lnTo>
                <a:lnTo>
                  <a:pt x="1296001" y="5709136"/>
                </a:lnTo>
                <a:lnTo>
                  <a:pt x="648001" y="5709136"/>
                </a:lnTo>
                <a:close/>
                <a:moveTo>
                  <a:pt x="0" y="0"/>
                </a:moveTo>
                <a:lnTo>
                  <a:pt x="14344650" y="0"/>
                </a:lnTo>
                <a:lnTo>
                  <a:pt x="14344650" y="1699"/>
                </a:lnTo>
                <a:lnTo>
                  <a:pt x="18287642" y="1699"/>
                </a:lnTo>
                <a:lnTo>
                  <a:pt x="18287642" y="4413136"/>
                </a:lnTo>
                <a:lnTo>
                  <a:pt x="1944001" y="4413136"/>
                </a:lnTo>
                <a:lnTo>
                  <a:pt x="1944001" y="5061136"/>
                </a:lnTo>
                <a:lnTo>
                  <a:pt x="1296001" y="5061136"/>
                </a:lnTo>
                <a:lnTo>
                  <a:pt x="1296001" y="4413136"/>
                </a:lnTo>
                <a:lnTo>
                  <a:pt x="648001" y="4413136"/>
                </a:lnTo>
                <a:lnTo>
                  <a:pt x="648001" y="5061136"/>
                </a:lnTo>
                <a:lnTo>
                  <a:pt x="1" y="5061136"/>
                </a:lnTo>
                <a:lnTo>
                  <a:pt x="1" y="4413136"/>
                </a:lnTo>
                <a:lnTo>
                  <a:pt x="0" y="441313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 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Insert a wide image</a:t>
            </a:r>
            <a:endParaRPr kumimoji="1" lang="ja-JP" altLang="en-US" dirty="0"/>
          </a:p>
        </p:txBody>
      </p:sp>
      <p:sp>
        <p:nvSpPr>
          <p:cNvPr id="7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0" y="6140740"/>
            <a:ext cx="18287642" cy="943542"/>
          </a:xfrm>
          <a:solidFill>
            <a:schemeClr val="accent1">
              <a:alpha val="50000"/>
            </a:schemeClr>
          </a:solidFill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4400" baseline="0">
                <a:solidFill>
                  <a:schemeClr val="bg1"/>
                </a:solidFill>
                <a:latin typeface="Ubuntu Bold" panose="020B0804030602030204" pitchFamily="34" charset="0"/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9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2390775" y="6157520"/>
            <a:ext cx="13506449" cy="8824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391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/>
      <p:bldP spid="7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&amp; Cent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6093619" y="2684464"/>
            <a:ext cx="6100763" cy="44211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90776" y="7289077"/>
            <a:ext cx="13506449" cy="1721574"/>
          </a:xfrm>
        </p:spPr>
        <p:txBody>
          <a:bodyPr anchor="ctr"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7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6613389" y="3532834"/>
            <a:ext cx="618989" cy="618989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48" hasCustomPrompt="1"/>
          </p:nvPr>
        </p:nvSpPr>
        <p:spPr>
          <a:xfrm>
            <a:off x="7353301" y="3458131"/>
            <a:ext cx="43138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0" name="図プレースホルダー 29"/>
          <p:cNvSpPr>
            <a:spLocks noGrp="1"/>
          </p:cNvSpPr>
          <p:nvPr>
            <p:ph type="pic" sz="quarter" idx="49" hasCustomPrompt="1"/>
          </p:nvPr>
        </p:nvSpPr>
        <p:spPr>
          <a:xfrm>
            <a:off x="1" y="2684462"/>
            <a:ext cx="6093616" cy="4421187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1" name="図プレースホルダー 29"/>
          <p:cNvSpPr>
            <a:spLocks noGrp="1"/>
          </p:cNvSpPr>
          <p:nvPr>
            <p:ph type="pic" sz="quarter" idx="50" hasCustomPrompt="1"/>
          </p:nvPr>
        </p:nvSpPr>
        <p:spPr>
          <a:xfrm>
            <a:off x="12194027" y="2684462"/>
            <a:ext cx="6093616" cy="442118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2" name="図プレースホルダー 25"/>
          <p:cNvSpPr>
            <a:spLocks noGrp="1"/>
          </p:cNvSpPr>
          <p:nvPr>
            <p:ph type="pic" sz="quarter" idx="51" hasCustomPrompt="1"/>
          </p:nvPr>
        </p:nvSpPr>
        <p:spPr>
          <a:xfrm>
            <a:off x="6613389" y="4668664"/>
            <a:ext cx="618989" cy="618989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52" hasCustomPrompt="1"/>
          </p:nvPr>
        </p:nvSpPr>
        <p:spPr>
          <a:xfrm>
            <a:off x="7353301" y="4593961"/>
            <a:ext cx="43138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4" name="図プレースホルダー 25"/>
          <p:cNvSpPr>
            <a:spLocks noGrp="1"/>
          </p:cNvSpPr>
          <p:nvPr>
            <p:ph type="pic" sz="quarter" idx="53" hasCustomPrompt="1"/>
          </p:nvPr>
        </p:nvSpPr>
        <p:spPr>
          <a:xfrm>
            <a:off x="6613389" y="5804494"/>
            <a:ext cx="618989" cy="618989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54" hasCustomPrompt="1"/>
          </p:nvPr>
        </p:nvSpPr>
        <p:spPr>
          <a:xfrm>
            <a:off x="7353301" y="5729791"/>
            <a:ext cx="43138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617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/>
      <p:bldP spid="29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/>
      <p:bldP spid="31" grpId="0"/>
      <p:bldP spid="32" grpId="0"/>
      <p:bldP spid="3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/>
      <p:bldP spid="35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 Phone  &amp; 4 Icons, Headings,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47003" y="3713114"/>
            <a:ext cx="4945558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947003" y="2723793"/>
            <a:ext cx="4945558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 userDrawn="1"/>
        </p:nvSpPr>
        <p:spPr>
          <a:xfrm>
            <a:off x="2057954" y="3488959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4"/>
          <p:cNvSpPr/>
          <p:nvPr userDrawn="1"/>
        </p:nvSpPr>
        <p:spPr>
          <a:xfrm>
            <a:off x="626586" y="2919886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879843" y="317395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88278" y="3776058"/>
            <a:ext cx="5030709" cy="2056805"/>
          </a:xfrm>
        </p:spPr>
        <p:txBody>
          <a:bodyPr>
            <a:normAutofit/>
          </a:bodyPr>
          <a:lstStyle>
            <a:lvl1pPr algn="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1388278" y="2786737"/>
            <a:ext cx="5030709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 userDrawn="1"/>
        </p:nvSpPr>
        <p:spPr>
          <a:xfrm>
            <a:off x="14460991" y="355190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31" name="円/楕円 4"/>
          <p:cNvSpPr/>
          <p:nvPr userDrawn="1"/>
        </p:nvSpPr>
        <p:spPr>
          <a:xfrm>
            <a:off x="16542148" y="2982830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図プレースホルダー 25"/>
          <p:cNvSpPr>
            <a:spLocks noGrp="1"/>
          </p:cNvSpPr>
          <p:nvPr>
            <p:ph type="pic" sz="quarter" idx="18" hasCustomPrompt="1"/>
          </p:nvPr>
        </p:nvSpPr>
        <p:spPr>
          <a:xfrm>
            <a:off x="16795405" y="3236902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947003" y="7001529"/>
            <a:ext cx="4945558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947003" y="6012208"/>
            <a:ext cx="4945558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2057954" y="6777374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4"/>
          <p:cNvSpPr/>
          <p:nvPr userDrawn="1"/>
        </p:nvSpPr>
        <p:spPr>
          <a:xfrm>
            <a:off x="626586" y="6208301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図プレースホルダー 25"/>
          <p:cNvSpPr>
            <a:spLocks noGrp="1"/>
          </p:cNvSpPr>
          <p:nvPr>
            <p:ph type="pic" sz="quarter" idx="21" hasCustomPrompt="1"/>
          </p:nvPr>
        </p:nvSpPr>
        <p:spPr>
          <a:xfrm>
            <a:off x="879843" y="646237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1388278" y="7001529"/>
            <a:ext cx="5030709" cy="2056805"/>
          </a:xfrm>
        </p:spPr>
        <p:txBody>
          <a:bodyPr>
            <a:normAutofit/>
          </a:bodyPr>
          <a:lstStyle>
            <a:lvl1pPr algn="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9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1388278" y="6012208"/>
            <a:ext cx="5030709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0" name="正方形/長方形 39"/>
          <p:cNvSpPr/>
          <p:nvPr userDrawn="1"/>
        </p:nvSpPr>
        <p:spPr>
          <a:xfrm>
            <a:off x="14460991" y="6777374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41" name="円/楕円 4"/>
          <p:cNvSpPr/>
          <p:nvPr userDrawn="1"/>
        </p:nvSpPr>
        <p:spPr>
          <a:xfrm>
            <a:off x="16542148" y="6208301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図プレースホルダー 25"/>
          <p:cNvSpPr>
            <a:spLocks noGrp="1"/>
          </p:cNvSpPr>
          <p:nvPr>
            <p:ph type="pic" sz="quarter" idx="24" hasCustomPrompt="1"/>
          </p:nvPr>
        </p:nvSpPr>
        <p:spPr>
          <a:xfrm>
            <a:off x="16795405" y="646237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pic>
        <p:nvPicPr>
          <p:cNvPr id="43" name="図 4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603" y="2228602"/>
            <a:ext cx="3583638" cy="7322170"/>
          </a:xfrm>
          <a:prstGeom prst="rect">
            <a:avLst/>
          </a:prstGeom>
          <a:effectLst/>
        </p:spPr>
      </p:pic>
      <p:sp>
        <p:nvSpPr>
          <p:cNvPr id="44" name="図プレースホルダー 2"/>
          <p:cNvSpPr>
            <a:spLocks noGrp="1"/>
          </p:cNvSpPr>
          <p:nvPr>
            <p:ph type="pic" sz="quarter" idx="25" hasCustomPrompt="1"/>
          </p:nvPr>
        </p:nvSpPr>
        <p:spPr>
          <a:xfrm>
            <a:off x="7642859" y="3165437"/>
            <a:ext cx="3055621" cy="548326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45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3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250"/>
                            </p:stCondLst>
                            <p:childTnLst>
                              <p:par>
                                <p:cTn id="4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75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750"/>
                            </p:stCondLst>
                            <p:childTnLst>
                              <p:par>
                                <p:cTn id="8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25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animBg="1"/>
      <p:bldP spid="26" grpId="0" animBg="1"/>
      <p:bldP spid="27" grpId="0"/>
      <p:bldP spid="2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animBg="1"/>
      <p:bldP spid="31" grpId="0" animBg="1"/>
      <p:bldP spid="32" grpId="0"/>
      <p:bldP spid="3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animBg="1"/>
      <p:bldP spid="37" grpId="0"/>
      <p:bldP spid="3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animBg="1"/>
      <p:bldP spid="41" grpId="0" animBg="1"/>
      <p:bldP spid="42" grpId="0"/>
      <p:bldP spid="44" grpId="0"/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 Image &amp; 4 Icons, Headings,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図プレースホルダー 5"/>
          <p:cNvSpPr>
            <a:spLocks noGrp="1"/>
          </p:cNvSpPr>
          <p:nvPr>
            <p:ph type="pic" sz="quarter" idx="15" hasCustomPrompt="1"/>
          </p:nvPr>
        </p:nvSpPr>
        <p:spPr>
          <a:xfrm>
            <a:off x="6126646" y="1944914"/>
            <a:ext cx="6069156" cy="8340499"/>
          </a:xfrm>
          <a:solidFill>
            <a:schemeClr val="bg1"/>
          </a:solidFill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47003" y="3713114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947003" y="2723793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 userDrawn="1"/>
        </p:nvSpPr>
        <p:spPr>
          <a:xfrm>
            <a:off x="2057954" y="3488959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4"/>
          <p:cNvSpPr/>
          <p:nvPr userDrawn="1"/>
        </p:nvSpPr>
        <p:spPr>
          <a:xfrm>
            <a:off x="626586" y="2919886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879843" y="317395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2168390" y="3776058"/>
            <a:ext cx="4250597" cy="2056805"/>
          </a:xfrm>
        </p:spPr>
        <p:txBody>
          <a:bodyPr>
            <a:normAutofit/>
          </a:bodyPr>
          <a:lstStyle>
            <a:lvl1pPr algn="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2168390" y="2786737"/>
            <a:ext cx="4250597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 userDrawn="1"/>
        </p:nvSpPr>
        <p:spPr>
          <a:xfrm>
            <a:off x="14460991" y="355190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31" name="円/楕円 4"/>
          <p:cNvSpPr/>
          <p:nvPr userDrawn="1"/>
        </p:nvSpPr>
        <p:spPr>
          <a:xfrm>
            <a:off x="16542148" y="2982830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図プレースホルダー 25"/>
          <p:cNvSpPr>
            <a:spLocks noGrp="1"/>
          </p:cNvSpPr>
          <p:nvPr>
            <p:ph type="pic" sz="quarter" idx="18" hasCustomPrompt="1"/>
          </p:nvPr>
        </p:nvSpPr>
        <p:spPr>
          <a:xfrm>
            <a:off x="16795405" y="3236902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947003" y="7001529"/>
            <a:ext cx="4250597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947003" y="6012208"/>
            <a:ext cx="4250597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2057954" y="6777374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4"/>
          <p:cNvSpPr/>
          <p:nvPr userDrawn="1"/>
        </p:nvSpPr>
        <p:spPr>
          <a:xfrm>
            <a:off x="626586" y="6208301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図プレースホルダー 25"/>
          <p:cNvSpPr>
            <a:spLocks noGrp="1"/>
          </p:cNvSpPr>
          <p:nvPr>
            <p:ph type="pic" sz="quarter" idx="21" hasCustomPrompt="1"/>
          </p:nvPr>
        </p:nvSpPr>
        <p:spPr>
          <a:xfrm>
            <a:off x="879843" y="646237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2168390" y="7001529"/>
            <a:ext cx="4250597" cy="2056805"/>
          </a:xfrm>
        </p:spPr>
        <p:txBody>
          <a:bodyPr>
            <a:normAutofit/>
          </a:bodyPr>
          <a:lstStyle>
            <a:lvl1pPr algn="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9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2168390" y="6012208"/>
            <a:ext cx="4250597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0" name="正方形/長方形 39"/>
          <p:cNvSpPr/>
          <p:nvPr userDrawn="1"/>
        </p:nvSpPr>
        <p:spPr>
          <a:xfrm>
            <a:off x="14460991" y="6777374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41" name="円/楕円 4"/>
          <p:cNvSpPr/>
          <p:nvPr userDrawn="1"/>
        </p:nvSpPr>
        <p:spPr>
          <a:xfrm>
            <a:off x="16542148" y="6208301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図プレースホルダー 25"/>
          <p:cNvSpPr>
            <a:spLocks noGrp="1"/>
          </p:cNvSpPr>
          <p:nvPr>
            <p:ph type="pic" sz="quarter" idx="24" hasCustomPrompt="1"/>
          </p:nvPr>
        </p:nvSpPr>
        <p:spPr>
          <a:xfrm>
            <a:off x="16795405" y="646237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4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750"/>
                            </p:stCondLst>
                            <p:childTnLst>
                              <p:par>
                                <p:cTn id="6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5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750"/>
                            </p:stCondLst>
                            <p:childTnLst>
                              <p:par>
                                <p:cTn id="7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animBg="1"/>
      <p:bldP spid="26" grpId="0" animBg="1"/>
      <p:bldP spid="27" grpId="0"/>
      <p:bldP spid="2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animBg="1"/>
      <p:bldP spid="31" grpId="0" animBg="1"/>
      <p:bldP spid="32" grpId="0"/>
      <p:bldP spid="3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animBg="1"/>
      <p:bldP spid="37" grpId="0"/>
      <p:bldP spid="3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animBg="1"/>
      <p:bldP spid="41" grpId="0" animBg="1"/>
      <p:bldP spid="4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Heading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4698914"/>
            <a:ext cx="11887200" cy="236628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3200400" y="3578967"/>
            <a:ext cx="11887200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311352" y="4416703"/>
            <a:ext cx="120942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57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, 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図プレースホルダー 32"/>
          <p:cNvSpPr>
            <a:spLocks noGrp="1"/>
          </p:cNvSpPr>
          <p:nvPr>
            <p:ph type="pic" sz="quarter" idx="13" hasCustomPrompt="1"/>
          </p:nvPr>
        </p:nvSpPr>
        <p:spPr>
          <a:xfrm>
            <a:off x="8513005" y="2520949"/>
            <a:ext cx="9776571" cy="3957682"/>
          </a:xfrm>
          <a:custGeom>
            <a:avLst/>
            <a:gdLst>
              <a:gd name="connsiteX0" fmla="*/ 0 w 9776571"/>
              <a:gd name="connsiteY0" fmla="*/ 45 h 3957682"/>
              <a:gd name="connsiteX1" fmla="*/ 648000 w 9776571"/>
              <a:gd name="connsiteY1" fmla="*/ 45 h 3957682"/>
              <a:gd name="connsiteX2" fmla="*/ 648000 w 9776571"/>
              <a:gd name="connsiteY2" fmla="*/ 648045 h 3957682"/>
              <a:gd name="connsiteX3" fmla="*/ 1294067 w 9776571"/>
              <a:gd name="connsiteY3" fmla="*/ 648045 h 3957682"/>
              <a:gd name="connsiteX4" fmla="*/ 1294067 w 9776571"/>
              <a:gd name="connsiteY4" fmla="*/ 1296045 h 3957682"/>
              <a:gd name="connsiteX5" fmla="*/ 646067 w 9776571"/>
              <a:gd name="connsiteY5" fmla="*/ 1296045 h 3957682"/>
              <a:gd name="connsiteX6" fmla="*/ 646067 w 9776571"/>
              <a:gd name="connsiteY6" fmla="*/ 648045 h 3957682"/>
              <a:gd name="connsiteX7" fmla="*/ 0 w 9776571"/>
              <a:gd name="connsiteY7" fmla="*/ 648045 h 3957682"/>
              <a:gd name="connsiteX8" fmla="*/ 5685585 w 9776571"/>
              <a:gd name="connsiteY8" fmla="*/ 0 h 3957682"/>
              <a:gd name="connsiteX9" fmla="*/ 9776571 w 9776571"/>
              <a:gd name="connsiteY9" fmla="*/ 0 h 3957682"/>
              <a:gd name="connsiteX10" fmla="*/ 9776571 w 9776571"/>
              <a:gd name="connsiteY10" fmla="*/ 3957638 h 3957682"/>
              <a:gd name="connsiteX11" fmla="*/ 9735449 w 9776571"/>
              <a:gd name="connsiteY11" fmla="*/ 3957638 h 3957682"/>
              <a:gd name="connsiteX12" fmla="*/ 9735449 w 9776571"/>
              <a:gd name="connsiteY12" fmla="*/ 3957682 h 3957682"/>
              <a:gd name="connsiteX13" fmla="*/ 1942067 w 9776571"/>
              <a:gd name="connsiteY13" fmla="*/ 3957682 h 3957682"/>
              <a:gd name="connsiteX14" fmla="*/ 1942067 w 9776571"/>
              <a:gd name="connsiteY14" fmla="*/ 1944045 h 3957682"/>
              <a:gd name="connsiteX15" fmla="*/ 1294067 w 9776571"/>
              <a:gd name="connsiteY15" fmla="*/ 1944045 h 3957682"/>
              <a:gd name="connsiteX16" fmla="*/ 1294067 w 9776571"/>
              <a:gd name="connsiteY16" fmla="*/ 1296045 h 3957682"/>
              <a:gd name="connsiteX17" fmla="*/ 1942067 w 9776571"/>
              <a:gd name="connsiteY17" fmla="*/ 1296045 h 3957682"/>
              <a:gd name="connsiteX18" fmla="*/ 1942067 w 9776571"/>
              <a:gd name="connsiteY18" fmla="*/ 648045 h 3957682"/>
              <a:gd name="connsiteX19" fmla="*/ 1294067 w 9776571"/>
              <a:gd name="connsiteY19" fmla="*/ 648045 h 3957682"/>
              <a:gd name="connsiteX20" fmla="*/ 1294067 w 9776571"/>
              <a:gd name="connsiteY20" fmla="*/ 45 h 3957682"/>
              <a:gd name="connsiteX21" fmla="*/ 1942067 w 9776571"/>
              <a:gd name="connsiteY21" fmla="*/ 45 h 3957682"/>
              <a:gd name="connsiteX22" fmla="*/ 5685585 w 9776571"/>
              <a:gd name="connsiteY22" fmla="*/ 45 h 395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776571" h="3957682">
                <a:moveTo>
                  <a:pt x="0" y="45"/>
                </a:moveTo>
                <a:lnTo>
                  <a:pt x="648000" y="45"/>
                </a:lnTo>
                <a:lnTo>
                  <a:pt x="648000" y="648045"/>
                </a:lnTo>
                <a:lnTo>
                  <a:pt x="1294067" y="648045"/>
                </a:lnTo>
                <a:lnTo>
                  <a:pt x="1294067" y="1296045"/>
                </a:lnTo>
                <a:lnTo>
                  <a:pt x="646067" y="1296045"/>
                </a:lnTo>
                <a:lnTo>
                  <a:pt x="646067" y="648045"/>
                </a:lnTo>
                <a:lnTo>
                  <a:pt x="0" y="648045"/>
                </a:lnTo>
                <a:close/>
                <a:moveTo>
                  <a:pt x="5685585" y="0"/>
                </a:moveTo>
                <a:lnTo>
                  <a:pt x="9776571" y="0"/>
                </a:lnTo>
                <a:lnTo>
                  <a:pt x="9776571" y="3957638"/>
                </a:lnTo>
                <a:lnTo>
                  <a:pt x="9735449" y="3957638"/>
                </a:lnTo>
                <a:lnTo>
                  <a:pt x="9735449" y="3957682"/>
                </a:lnTo>
                <a:lnTo>
                  <a:pt x="1942067" y="3957682"/>
                </a:lnTo>
                <a:lnTo>
                  <a:pt x="1942067" y="1944045"/>
                </a:lnTo>
                <a:lnTo>
                  <a:pt x="1294067" y="1944045"/>
                </a:lnTo>
                <a:lnTo>
                  <a:pt x="1294067" y="1296045"/>
                </a:lnTo>
                <a:lnTo>
                  <a:pt x="1942067" y="1296045"/>
                </a:lnTo>
                <a:lnTo>
                  <a:pt x="1942067" y="648045"/>
                </a:lnTo>
                <a:lnTo>
                  <a:pt x="1294067" y="648045"/>
                </a:lnTo>
                <a:lnTo>
                  <a:pt x="1294067" y="45"/>
                </a:lnTo>
                <a:lnTo>
                  <a:pt x="1942067" y="45"/>
                </a:lnTo>
                <a:lnTo>
                  <a:pt x="5685585" y="4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kumimoji="1" lang="en-US" altLang="ja-JP" dirty="0"/>
              <a:t>                      Insert an image</a:t>
            </a:r>
            <a:endParaRPr kumimoji="1" lang="ja-JP" altLang="en-US" dirty="0"/>
          </a:p>
        </p:txBody>
      </p:sp>
      <p:sp>
        <p:nvSpPr>
          <p:cNvPr id="34" name="図プレースホルダー 33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2520949"/>
            <a:ext cx="9776572" cy="3957682"/>
          </a:xfrm>
          <a:custGeom>
            <a:avLst/>
            <a:gdLst>
              <a:gd name="connsiteX0" fmla="*/ 9128572 w 9776572"/>
              <a:gd name="connsiteY0" fmla="*/ 3309682 h 3957682"/>
              <a:gd name="connsiteX1" fmla="*/ 9776572 w 9776572"/>
              <a:gd name="connsiteY1" fmla="*/ 3309682 h 3957682"/>
              <a:gd name="connsiteX2" fmla="*/ 9776572 w 9776572"/>
              <a:gd name="connsiteY2" fmla="*/ 3957682 h 3957682"/>
              <a:gd name="connsiteX3" fmla="*/ 9128572 w 9776572"/>
              <a:gd name="connsiteY3" fmla="*/ 3957682 h 3957682"/>
              <a:gd name="connsiteX4" fmla="*/ 8480572 w 9776572"/>
              <a:gd name="connsiteY4" fmla="*/ 2661682 h 3957682"/>
              <a:gd name="connsiteX5" fmla="*/ 9128572 w 9776572"/>
              <a:gd name="connsiteY5" fmla="*/ 2661682 h 3957682"/>
              <a:gd name="connsiteX6" fmla="*/ 9128572 w 9776572"/>
              <a:gd name="connsiteY6" fmla="*/ 3309682 h 3957682"/>
              <a:gd name="connsiteX7" fmla="*/ 8480572 w 9776572"/>
              <a:gd name="connsiteY7" fmla="*/ 3309682 h 3957682"/>
              <a:gd name="connsiteX8" fmla="*/ 0 w 9776572"/>
              <a:gd name="connsiteY8" fmla="*/ 0 h 3957682"/>
              <a:gd name="connsiteX9" fmla="*/ 4090987 w 9776572"/>
              <a:gd name="connsiteY9" fmla="*/ 0 h 3957682"/>
              <a:gd name="connsiteX10" fmla="*/ 4090987 w 9776572"/>
              <a:gd name="connsiteY10" fmla="*/ 45 h 3957682"/>
              <a:gd name="connsiteX11" fmla="*/ 7832572 w 9776572"/>
              <a:gd name="connsiteY11" fmla="*/ 45 h 3957682"/>
              <a:gd name="connsiteX12" fmla="*/ 7832572 w 9776572"/>
              <a:gd name="connsiteY12" fmla="*/ 2012050 h 3957682"/>
              <a:gd name="connsiteX13" fmla="*/ 8480572 w 9776572"/>
              <a:gd name="connsiteY13" fmla="*/ 2012050 h 3957682"/>
              <a:gd name="connsiteX14" fmla="*/ 8480572 w 9776572"/>
              <a:gd name="connsiteY14" fmla="*/ 2660050 h 3957682"/>
              <a:gd name="connsiteX15" fmla="*/ 7832572 w 9776572"/>
              <a:gd name="connsiteY15" fmla="*/ 2660050 h 3957682"/>
              <a:gd name="connsiteX16" fmla="*/ 7832572 w 9776572"/>
              <a:gd name="connsiteY16" fmla="*/ 3309682 h 3957682"/>
              <a:gd name="connsiteX17" fmla="*/ 8480572 w 9776572"/>
              <a:gd name="connsiteY17" fmla="*/ 3309682 h 3957682"/>
              <a:gd name="connsiteX18" fmla="*/ 8480572 w 9776572"/>
              <a:gd name="connsiteY18" fmla="*/ 3957682 h 3957682"/>
              <a:gd name="connsiteX19" fmla="*/ 7832572 w 9776572"/>
              <a:gd name="connsiteY19" fmla="*/ 3957682 h 3957682"/>
              <a:gd name="connsiteX20" fmla="*/ 39189 w 9776572"/>
              <a:gd name="connsiteY20" fmla="*/ 3957682 h 3957682"/>
              <a:gd name="connsiteX21" fmla="*/ 39189 w 9776572"/>
              <a:gd name="connsiteY21" fmla="*/ 3957638 h 3957682"/>
              <a:gd name="connsiteX22" fmla="*/ 0 w 9776572"/>
              <a:gd name="connsiteY22" fmla="*/ 3957638 h 395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776572" h="3957682">
                <a:moveTo>
                  <a:pt x="9128572" y="3309682"/>
                </a:moveTo>
                <a:lnTo>
                  <a:pt x="9776572" y="3309682"/>
                </a:lnTo>
                <a:lnTo>
                  <a:pt x="9776572" y="3957682"/>
                </a:lnTo>
                <a:lnTo>
                  <a:pt x="9128572" y="3957682"/>
                </a:lnTo>
                <a:close/>
                <a:moveTo>
                  <a:pt x="8480572" y="2661682"/>
                </a:moveTo>
                <a:lnTo>
                  <a:pt x="9128572" y="2661682"/>
                </a:lnTo>
                <a:lnTo>
                  <a:pt x="9128572" y="3309682"/>
                </a:lnTo>
                <a:lnTo>
                  <a:pt x="8480572" y="3309682"/>
                </a:lnTo>
                <a:close/>
                <a:moveTo>
                  <a:pt x="0" y="0"/>
                </a:moveTo>
                <a:lnTo>
                  <a:pt x="4090987" y="0"/>
                </a:lnTo>
                <a:lnTo>
                  <a:pt x="4090987" y="45"/>
                </a:lnTo>
                <a:lnTo>
                  <a:pt x="7832572" y="45"/>
                </a:lnTo>
                <a:lnTo>
                  <a:pt x="7832572" y="2012050"/>
                </a:lnTo>
                <a:lnTo>
                  <a:pt x="8480572" y="2012050"/>
                </a:lnTo>
                <a:lnTo>
                  <a:pt x="8480572" y="2660050"/>
                </a:lnTo>
                <a:lnTo>
                  <a:pt x="7832572" y="2660050"/>
                </a:lnTo>
                <a:lnTo>
                  <a:pt x="7832572" y="3309682"/>
                </a:lnTo>
                <a:lnTo>
                  <a:pt x="8480572" y="3309682"/>
                </a:lnTo>
                <a:lnTo>
                  <a:pt x="8480572" y="3957682"/>
                </a:lnTo>
                <a:lnTo>
                  <a:pt x="7832572" y="3957682"/>
                </a:lnTo>
                <a:lnTo>
                  <a:pt x="39189" y="3957682"/>
                </a:lnTo>
                <a:lnTo>
                  <a:pt x="39189" y="3957638"/>
                </a:lnTo>
                <a:lnTo>
                  <a:pt x="0" y="3957638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51485" y="7642973"/>
            <a:ext cx="6400609" cy="1716691"/>
          </a:xfrm>
        </p:spPr>
        <p:txBody>
          <a:bodyPr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351485" y="6701778"/>
            <a:ext cx="6400609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1456909" y="7418818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0408210" y="7642973"/>
            <a:ext cx="6400609" cy="1716691"/>
          </a:xfrm>
        </p:spPr>
        <p:txBody>
          <a:bodyPr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0408210" y="6701778"/>
            <a:ext cx="6400609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 userDrawn="1"/>
        </p:nvSpPr>
        <p:spPr>
          <a:xfrm>
            <a:off x="10513634" y="7418818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40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2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animBg="1"/>
      <p:bldP spid="27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, Headings &amp; Texts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6057900" y="3646421"/>
            <a:ext cx="8877300" cy="1716691"/>
          </a:xfrm>
        </p:spPr>
        <p:txBody>
          <a:bodyPr>
            <a:normAutofit/>
          </a:bodyPr>
          <a:lstStyle>
            <a:lvl1pPr marL="342900" indent="-342900" algn="l">
              <a:spcBef>
                <a:spcPts val="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6057900" y="2705226"/>
            <a:ext cx="8877300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6163324" y="3422266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図プレースホルダー 64"/>
          <p:cNvSpPr>
            <a:spLocks noGrp="1"/>
          </p:cNvSpPr>
          <p:nvPr>
            <p:ph type="pic" sz="quarter" idx="43" hasCustomPrompt="1"/>
          </p:nvPr>
        </p:nvSpPr>
        <p:spPr>
          <a:xfrm>
            <a:off x="2857481" y="2578957"/>
            <a:ext cx="2888231" cy="2886903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18" name="テキスト プレースホルダー 12"/>
          <p:cNvSpPr>
            <a:spLocks noGrp="1"/>
          </p:cNvSpPr>
          <p:nvPr>
            <p:ph type="body" sz="quarter" idx="44" hasCustomPrompt="1"/>
          </p:nvPr>
        </p:nvSpPr>
        <p:spPr>
          <a:xfrm>
            <a:off x="6057900" y="7054075"/>
            <a:ext cx="8877300" cy="1716691"/>
          </a:xfrm>
        </p:spPr>
        <p:txBody>
          <a:bodyPr>
            <a:normAutofit/>
          </a:bodyPr>
          <a:lstStyle>
            <a:lvl1pPr marL="342900" indent="-342900" algn="l">
              <a:spcBef>
                <a:spcPts val="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9" name="テキスト プレースホルダー 12"/>
          <p:cNvSpPr>
            <a:spLocks noGrp="1"/>
          </p:cNvSpPr>
          <p:nvPr>
            <p:ph type="body" sz="quarter" idx="45" hasCustomPrompt="1"/>
          </p:nvPr>
        </p:nvSpPr>
        <p:spPr>
          <a:xfrm>
            <a:off x="6057900" y="6112880"/>
            <a:ext cx="8877300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 userDrawn="1"/>
        </p:nvSpPr>
        <p:spPr>
          <a:xfrm>
            <a:off x="6163324" y="6829920"/>
            <a:ext cx="1827899" cy="72008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図プレースホルダー 64"/>
          <p:cNvSpPr>
            <a:spLocks noGrp="1"/>
          </p:cNvSpPr>
          <p:nvPr>
            <p:ph type="pic" sz="quarter" idx="46" hasCustomPrompt="1"/>
          </p:nvPr>
        </p:nvSpPr>
        <p:spPr>
          <a:xfrm>
            <a:off x="2857481" y="5986611"/>
            <a:ext cx="2888231" cy="2886903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044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animBg="1"/>
      <p:bldP spid="13" grpId="0" animBg="1"/>
      <p:bldP spid="1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animBg="1"/>
      <p:bldP spid="21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&amp; Mobole 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図プレースホルダー 12"/>
          <p:cNvSpPr>
            <a:spLocks noGrp="1"/>
          </p:cNvSpPr>
          <p:nvPr>
            <p:ph type="pic" sz="quarter" idx="23" hasCustomPrompt="1"/>
          </p:nvPr>
        </p:nvSpPr>
        <p:spPr>
          <a:xfrm>
            <a:off x="0" y="2895601"/>
            <a:ext cx="18287642" cy="6359589"/>
          </a:xfrm>
          <a:custGeom>
            <a:avLst/>
            <a:gdLst>
              <a:gd name="connsiteX0" fmla="*/ 1 w 18287642"/>
              <a:gd name="connsiteY0" fmla="*/ 5711589 h 6359589"/>
              <a:gd name="connsiteX1" fmla="*/ 648001 w 18287642"/>
              <a:gd name="connsiteY1" fmla="*/ 5711589 h 6359589"/>
              <a:gd name="connsiteX2" fmla="*/ 648001 w 18287642"/>
              <a:gd name="connsiteY2" fmla="*/ 6359589 h 6359589"/>
              <a:gd name="connsiteX3" fmla="*/ 1 w 18287642"/>
              <a:gd name="connsiteY3" fmla="*/ 6359589 h 6359589"/>
              <a:gd name="connsiteX4" fmla="*/ 648001 w 18287642"/>
              <a:gd name="connsiteY4" fmla="*/ 5063589 h 6359589"/>
              <a:gd name="connsiteX5" fmla="*/ 1296001 w 18287642"/>
              <a:gd name="connsiteY5" fmla="*/ 5063589 h 6359589"/>
              <a:gd name="connsiteX6" fmla="*/ 1296001 w 18287642"/>
              <a:gd name="connsiteY6" fmla="*/ 5711589 h 6359589"/>
              <a:gd name="connsiteX7" fmla="*/ 648001 w 18287642"/>
              <a:gd name="connsiteY7" fmla="*/ 5711589 h 6359589"/>
              <a:gd name="connsiteX8" fmla="*/ 16343642 w 18287642"/>
              <a:gd name="connsiteY8" fmla="*/ 0 h 6359589"/>
              <a:gd name="connsiteX9" fmla="*/ 16991642 w 18287642"/>
              <a:gd name="connsiteY9" fmla="*/ 0 h 6359589"/>
              <a:gd name="connsiteX10" fmla="*/ 16991642 w 18287642"/>
              <a:gd name="connsiteY10" fmla="*/ 2453 h 6359589"/>
              <a:gd name="connsiteX11" fmla="*/ 18287642 w 18287642"/>
              <a:gd name="connsiteY11" fmla="*/ 2453 h 6359589"/>
              <a:gd name="connsiteX12" fmla="*/ 18287642 w 18287642"/>
              <a:gd name="connsiteY12" fmla="*/ 4415589 h 6359589"/>
              <a:gd name="connsiteX13" fmla="*/ 1944001 w 18287642"/>
              <a:gd name="connsiteY13" fmla="*/ 4415589 h 6359589"/>
              <a:gd name="connsiteX14" fmla="*/ 1944001 w 18287642"/>
              <a:gd name="connsiteY14" fmla="*/ 5063589 h 6359589"/>
              <a:gd name="connsiteX15" fmla="*/ 1296001 w 18287642"/>
              <a:gd name="connsiteY15" fmla="*/ 5063589 h 6359589"/>
              <a:gd name="connsiteX16" fmla="*/ 1296001 w 18287642"/>
              <a:gd name="connsiteY16" fmla="*/ 4415589 h 6359589"/>
              <a:gd name="connsiteX17" fmla="*/ 648001 w 18287642"/>
              <a:gd name="connsiteY17" fmla="*/ 4415589 h 6359589"/>
              <a:gd name="connsiteX18" fmla="*/ 648001 w 18287642"/>
              <a:gd name="connsiteY18" fmla="*/ 5063589 h 6359589"/>
              <a:gd name="connsiteX19" fmla="*/ 1 w 18287642"/>
              <a:gd name="connsiteY19" fmla="*/ 5063589 h 6359589"/>
              <a:gd name="connsiteX20" fmla="*/ 1 w 18287642"/>
              <a:gd name="connsiteY20" fmla="*/ 4415589 h 6359589"/>
              <a:gd name="connsiteX21" fmla="*/ 0 w 18287642"/>
              <a:gd name="connsiteY21" fmla="*/ 4415589 h 6359589"/>
              <a:gd name="connsiteX22" fmla="*/ 0 w 18287642"/>
              <a:gd name="connsiteY22" fmla="*/ 2453 h 6359589"/>
              <a:gd name="connsiteX23" fmla="*/ 16343642 w 18287642"/>
              <a:gd name="connsiteY23" fmla="*/ 2453 h 635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287642" h="6359589">
                <a:moveTo>
                  <a:pt x="1" y="5711589"/>
                </a:moveTo>
                <a:lnTo>
                  <a:pt x="648001" y="5711589"/>
                </a:lnTo>
                <a:lnTo>
                  <a:pt x="648001" y="6359589"/>
                </a:lnTo>
                <a:lnTo>
                  <a:pt x="1" y="6359589"/>
                </a:lnTo>
                <a:close/>
                <a:moveTo>
                  <a:pt x="648001" y="5063589"/>
                </a:moveTo>
                <a:lnTo>
                  <a:pt x="1296001" y="5063589"/>
                </a:lnTo>
                <a:lnTo>
                  <a:pt x="1296001" y="5711589"/>
                </a:lnTo>
                <a:lnTo>
                  <a:pt x="648001" y="5711589"/>
                </a:lnTo>
                <a:close/>
                <a:moveTo>
                  <a:pt x="16343642" y="0"/>
                </a:moveTo>
                <a:lnTo>
                  <a:pt x="16991642" y="0"/>
                </a:lnTo>
                <a:lnTo>
                  <a:pt x="16991642" y="2453"/>
                </a:lnTo>
                <a:lnTo>
                  <a:pt x="18287642" y="2453"/>
                </a:lnTo>
                <a:lnTo>
                  <a:pt x="18287642" y="4415589"/>
                </a:lnTo>
                <a:lnTo>
                  <a:pt x="1944001" y="4415589"/>
                </a:lnTo>
                <a:lnTo>
                  <a:pt x="1944001" y="5063589"/>
                </a:lnTo>
                <a:lnTo>
                  <a:pt x="1296001" y="5063589"/>
                </a:lnTo>
                <a:lnTo>
                  <a:pt x="1296001" y="4415589"/>
                </a:lnTo>
                <a:lnTo>
                  <a:pt x="648001" y="4415589"/>
                </a:lnTo>
                <a:lnTo>
                  <a:pt x="648001" y="5063589"/>
                </a:lnTo>
                <a:lnTo>
                  <a:pt x="1" y="5063589"/>
                </a:lnTo>
                <a:lnTo>
                  <a:pt x="1" y="4415589"/>
                </a:lnTo>
                <a:lnTo>
                  <a:pt x="0" y="4415589"/>
                </a:lnTo>
                <a:lnTo>
                  <a:pt x="0" y="2453"/>
                </a:lnTo>
                <a:lnTo>
                  <a:pt x="16343642" y="245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 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 Insert a wide image</a:t>
            </a:r>
            <a:endParaRPr kumimoji="1" lang="ja-JP" alt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387520" y="7535560"/>
            <a:ext cx="11896024" cy="1719629"/>
          </a:xfrm>
        </p:spPr>
        <p:txBody>
          <a:bodyPr anchor="ctr">
            <a:normAutofit/>
          </a:bodyPr>
          <a:lstStyle>
            <a:lvl1pPr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0" y="6358977"/>
            <a:ext cx="18287642" cy="943542"/>
          </a:xfrm>
          <a:solidFill>
            <a:schemeClr val="accent1">
              <a:alpha val="50000"/>
            </a:schemeClr>
          </a:solidFill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4400" baseline="0">
                <a:solidFill>
                  <a:schemeClr val="bg1"/>
                </a:solidFill>
                <a:latin typeface="Ubuntu Bold" panose="020B0804030602030204" pitchFamily="34" charset="0"/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3011286" y="1878795"/>
            <a:ext cx="3758481" cy="5440643"/>
          </a:xfrm>
          <a:blipFill>
            <a:blip r:embed="rId2"/>
            <a:srcRect/>
            <a:stretch>
              <a:fillRect t="-2" b="-41147"/>
            </a:stretch>
          </a:blip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25" hasCustomPrompt="1"/>
          </p:nvPr>
        </p:nvSpPr>
        <p:spPr>
          <a:xfrm>
            <a:off x="3289579" y="2858733"/>
            <a:ext cx="3201895" cy="446093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7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6934200" y="6390747"/>
            <a:ext cx="8363858" cy="882483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178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/>
      <p:bldP spid="2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, Caption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11"/>
          <p:cNvSpPr>
            <a:spLocks noGrp="1"/>
          </p:cNvSpPr>
          <p:nvPr>
            <p:ph type="pic" sz="quarter" idx="18" hasCustomPrompt="1"/>
          </p:nvPr>
        </p:nvSpPr>
        <p:spPr>
          <a:xfrm>
            <a:off x="677134" y="2244696"/>
            <a:ext cx="3178175" cy="5095875"/>
          </a:xfrm>
          <a:solidFill>
            <a:schemeClr val="tx1">
              <a:lumMod val="60000"/>
              <a:lumOff val="40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4" name="図プレースホルダー 11"/>
          <p:cNvSpPr>
            <a:spLocks noGrp="1"/>
          </p:cNvSpPr>
          <p:nvPr>
            <p:ph type="pic" sz="quarter" idx="24" hasCustomPrompt="1"/>
          </p:nvPr>
        </p:nvSpPr>
        <p:spPr>
          <a:xfrm>
            <a:off x="7559425" y="2244696"/>
            <a:ext cx="3178175" cy="5095875"/>
          </a:xfrm>
          <a:solidFill>
            <a:schemeClr val="tx1">
              <a:lumMod val="60000"/>
              <a:lumOff val="40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7" name="図プレースホルダー 11"/>
          <p:cNvSpPr>
            <a:spLocks noGrp="1"/>
          </p:cNvSpPr>
          <p:nvPr>
            <p:ph type="pic" sz="quarter" idx="27" hasCustomPrompt="1"/>
          </p:nvPr>
        </p:nvSpPr>
        <p:spPr>
          <a:xfrm>
            <a:off x="11000457" y="2244696"/>
            <a:ext cx="3178175" cy="5095875"/>
          </a:xfrm>
          <a:solidFill>
            <a:schemeClr val="tx1">
              <a:lumMod val="60000"/>
              <a:lumOff val="40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0" name="図プレースホルダー 11"/>
          <p:cNvSpPr>
            <a:spLocks noGrp="1"/>
          </p:cNvSpPr>
          <p:nvPr>
            <p:ph type="pic" sz="quarter" idx="30" hasCustomPrompt="1"/>
          </p:nvPr>
        </p:nvSpPr>
        <p:spPr>
          <a:xfrm>
            <a:off x="14441489" y="2244696"/>
            <a:ext cx="3178175" cy="5095875"/>
          </a:xfrm>
          <a:solidFill>
            <a:schemeClr val="tx1">
              <a:lumMod val="60000"/>
              <a:lumOff val="40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1" name="図プレースホルダー 11"/>
          <p:cNvSpPr>
            <a:spLocks noGrp="1"/>
          </p:cNvSpPr>
          <p:nvPr>
            <p:ph type="pic" sz="quarter" idx="21" hasCustomPrompt="1"/>
          </p:nvPr>
        </p:nvSpPr>
        <p:spPr>
          <a:xfrm>
            <a:off x="4118393" y="2244696"/>
            <a:ext cx="3178175" cy="5095875"/>
          </a:xfrm>
          <a:solidFill>
            <a:schemeClr val="tx1">
              <a:lumMod val="60000"/>
              <a:lumOff val="40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0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4117939" y="6593539"/>
            <a:ext cx="3178629" cy="747032"/>
          </a:xfrm>
          <a:solidFill>
            <a:schemeClr val="accent2">
              <a:alpha val="70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7558971" y="6593539"/>
            <a:ext cx="3178629" cy="747032"/>
          </a:xfrm>
          <a:solidFill>
            <a:schemeClr val="accent3">
              <a:alpha val="70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endParaRPr kumimoji="1" lang="ja-JP" altLang="en-US" dirty="0"/>
          </a:p>
        </p:txBody>
      </p:sp>
      <p:sp>
        <p:nvSpPr>
          <p:cNvPr id="36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11000003" y="6593539"/>
            <a:ext cx="3178629" cy="747032"/>
          </a:xfrm>
          <a:solidFill>
            <a:schemeClr val="accent4">
              <a:alpha val="70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endParaRPr kumimoji="1" lang="ja-JP" altLang="en-US" dirty="0"/>
          </a:p>
        </p:txBody>
      </p:sp>
      <p:sp>
        <p:nvSpPr>
          <p:cNvPr id="39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14441035" y="6593539"/>
            <a:ext cx="3178629" cy="747032"/>
          </a:xfrm>
          <a:solidFill>
            <a:schemeClr val="accent5">
              <a:alpha val="70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676907" y="6593539"/>
            <a:ext cx="3178629" cy="747032"/>
          </a:xfrm>
          <a:solidFill>
            <a:schemeClr val="accent1">
              <a:alpha val="70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Caption</a:t>
            </a:r>
            <a:endParaRPr kumimoji="1" lang="ja-JP" altLang="en-US" dirty="0"/>
          </a:p>
        </p:txBody>
      </p:sp>
      <p:sp>
        <p:nvSpPr>
          <p:cNvPr id="41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195988" y="7732296"/>
            <a:ext cx="11896024" cy="1522894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64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4" grpId="0" animBg="1"/>
      <p:bldP spid="37" grpId="0" animBg="1"/>
      <p:bldP spid="40" grpId="0" animBg="1"/>
      <p:bldP spid="31" grpId="0" animBg="1"/>
      <p:bldP spid="30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animBg="1">
        <p:tmplLst>
          <p:tmpl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quare Images &amp;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フリーフォーム 50"/>
          <p:cNvSpPr/>
          <p:nvPr userDrawn="1"/>
        </p:nvSpPr>
        <p:spPr>
          <a:xfrm>
            <a:off x="12579336" y="2185597"/>
            <a:ext cx="5364000" cy="3420000"/>
          </a:xfrm>
          <a:custGeom>
            <a:avLst/>
            <a:gdLst>
              <a:gd name="connsiteX0" fmla="*/ 4068000 w 5364000"/>
              <a:gd name="connsiteY0" fmla="*/ 648000 h 3420000"/>
              <a:gd name="connsiteX1" fmla="*/ 4716000 w 5364000"/>
              <a:gd name="connsiteY1" fmla="*/ 648000 h 3420000"/>
              <a:gd name="connsiteX2" fmla="*/ 4716000 w 5364000"/>
              <a:gd name="connsiteY2" fmla="*/ 1296000 h 3420000"/>
              <a:gd name="connsiteX3" fmla="*/ 4068000 w 5364000"/>
              <a:gd name="connsiteY3" fmla="*/ 1296000 h 3420000"/>
              <a:gd name="connsiteX4" fmla="*/ 4716000 w 5364000"/>
              <a:gd name="connsiteY4" fmla="*/ 0 h 3420000"/>
              <a:gd name="connsiteX5" fmla="*/ 5364000 w 5364000"/>
              <a:gd name="connsiteY5" fmla="*/ 0 h 3420000"/>
              <a:gd name="connsiteX6" fmla="*/ 5364000 w 5364000"/>
              <a:gd name="connsiteY6" fmla="*/ 648000 h 3420000"/>
              <a:gd name="connsiteX7" fmla="*/ 4716000 w 5364000"/>
              <a:gd name="connsiteY7" fmla="*/ 648000 h 3420000"/>
              <a:gd name="connsiteX8" fmla="*/ 0 w 5364000"/>
              <a:gd name="connsiteY8" fmla="*/ 0 h 3420000"/>
              <a:gd name="connsiteX9" fmla="*/ 3420000 w 5364000"/>
              <a:gd name="connsiteY9" fmla="*/ 0 h 3420000"/>
              <a:gd name="connsiteX10" fmla="*/ 4068000 w 5364000"/>
              <a:gd name="connsiteY10" fmla="*/ 0 h 3420000"/>
              <a:gd name="connsiteX11" fmla="*/ 4068000 w 5364000"/>
              <a:gd name="connsiteY11" fmla="*/ 648000 h 3420000"/>
              <a:gd name="connsiteX12" fmla="*/ 3420000 w 5364000"/>
              <a:gd name="connsiteY12" fmla="*/ 648000 h 3420000"/>
              <a:gd name="connsiteX13" fmla="*/ 3420000 w 5364000"/>
              <a:gd name="connsiteY13" fmla="*/ 1296000 h 3420000"/>
              <a:gd name="connsiteX14" fmla="*/ 4068000 w 5364000"/>
              <a:gd name="connsiteY14" fmla="*/ 1296000 h 3420000"/>
              <a:gd name="connsiteX15" fmla="*/ 4068000 w 5364000"/>
              <a:gd name="connsiteY15" fmla="*/ 1944000 h 3420000"/>
              <a:gd name="connsiteX16" fmla="*/ 3420000 w 5364000"/>
              <a:gd name="connsiteY16" fmla="*/ 1944000 h 3420000"/>
              <a:gd name="connsiteX17" fmla="*/ 3420000 w 5364000"/>
              <a:gd name="connsiteY17" fmla="*/ 3420000 h 3420000"/>
              <a:gd name="connsiteX18" fmla="*/ 0 w 5364000"/>
              <a:gd name="connsiteY18" fmla="*/ 3420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64000" h="3420000">
                <a:moveTo>
                  <a:pt x="4068000" y="648000"/>
                </a:moveTo>
                <a:lnTo>
                  <a:pt x="4716000" y="648000"/>
                </a:lnTo>
                <a:lnTo>
                  <a:pt x="4716000" y="1296000"/>
                </a:lnTo>
                <a:lnTo>
                  <a:pt x="4068000" y="1296000"/>
                </a:lnTo>
                <a:close/>
                <a:moveTo>
                  <a:pt x="4716000" y="0"/>
                </a:moveTo>
                <a:lnTo>
                  <a:pt x="5364000" y="0"/>
                </a:lnTo>
                <a:lnTo>
                  <a:pt x="5364000" y="648000"/>
                </a:lnTo>
                <a:lnTo>
                  <a:pt x="4716000" y="648000"/>
                </a:lnTo>
                <a:close/>
                <a:moveTo>
                  <a:pt x="0" y="0"/>
                </a:moveTo>
                <a:lnTo>
                  <a:pt x="3420000" y="0"/>
                </a:lnTo>
                <a:lnTo>
                  <a:pt x="4068000" y="0"/>
                </a:lnTo>
                <a:lnTo>
                  <a:pt x="4068000" y="648000"/>
                </a:lnTo>
                <a:lnTo>
                  <a:pt x="3420000" y="648000"/>
                </a:lnTo>
                <a:lnTo>
                  <a:pt x="3420000" y="1296000"/>
                </a:lnTo>
                <a:lnTo>
                  <a:pt x="4068000" y="1296000"/>
                </a:lnTo>
                <a:lnTo>
                  <a:pt x="4068000" y="1944000"/>
                </a:lnTo>
                <a:lnTo>
                  <a:pt x="3420000" y="1944000"/>
                </a:lnTo>
                <a:lnTo>
                  <a:pt x="3420000" y="3420000"/>
                </a:lnTo>
                <a:lnTo>
                  <a:pt x="0" y="342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5739336" y="2185597"/>
            <a:ext cx="3420000" cy="34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図プレースホルダー 28"/>
          <p:cNvSpPr>
            <a:spLocks noGrp="1"/>
          </p:cNvSpPr>
          <p:nvPr>
            <p:ph type="pic" sz="quarter" idx="12" hasCustomPrompt="1"/>
          </p:nvPr>
        </p:nvSpPr>
        <p:spPr>
          <a:xfrm>
            <a:off x="2319336" y="2185597"/>
            <a:ext cx="3715275" cy="3420000"/>
          </a:xfrm>
          <a:custGeom>
            <a:avLst/>
            <a:gdLst>
              <a:gd name="connsiteX0" fmla="*/ 0 w 3715275"/>
              <a:gd name="connsiteY0" fmla="*/ 0 h 3420000"/>
              <a:gd name="connsiteX1" fmla="*/ 295275 w 3715275"/>
              <a:gd name="connsiteY1" fmla="*/ 0 h 3420000"/>
              <a:gd name="connsiteX2" fmla="*/ 3420000 w 3715275"/>
              <a:gd name="connsiteY2" fmla="*/ 0 h 3420000"/>
              <a:gd name="connsiteX3" fmla="*/ 3420000 w 3715275"/>
              <a:gd name="connsiteY3" fmla="*/ 1562363 h 3420000"/>
              <a:gd name="connsiteX4" fmla="*/ 3715275 w 3715275"/>
              <a:gd name="connsiteY4" fmla="*/ 1710000 h 3420000"/>
              <a:gd name="connsiteX5" fmla="*/ 3420000 w 3715275"/>
              <a:gd name="connsiteY5" fmla="*/ 1857638 h 3420000"/>
              <a:gd name="connsiteX6" fmla="*/ 3420000 w 3715275"/>
              <a:gd name="connsiteY6" fmla="*/ 3420000 h 3420000"/>
              <a:gd name="connsiteX7" fmla="*/ 295275 w 3715275"/>
              <a:gd name="connsiteY7" fmla="*/ 3420000 h 3420000"/>
              <a:gd name="connsiteX8" fmla="*/ 0 w 3715275"/>
              <a:gd name="connsiteY8" fmla="*/ 3420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15275" h="3420000">
                <a:moveTo>
                  <a:pt x="0" y="0"/>
                </a:moveTo>
                <a:lnTo>
                  <a:pt x="295275" y="0"/>
                </a:lnTo>
                <a:lnTo>
                  <a:pt x="3420000" y="0"/>
                </a:lnTo>
                <a:lnTo>
                  <a:pt x="3420000" y="1562363"/>
                </a:lnTo>
                <a:lnTo>
                  <a:pt x="3715275" y="1710000"/>
                </a:lnTo>
                <a:lnTo>
                  <a:pt x="3420000" y="1857638"/>
                </a:lnTo>
                <a:lnTo>
                  <a:pt x="3420000" y="3420000"/>
                </a:lnTo>
                <a:lnTo>
                  <a:pt x="295275" y="3420000"/>
                </a:lnTo>
                <a:lnTo>
                  <a:pt x="0" y="342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56" name="フリーフォーム 55"/>
          <p:cNvSpPr/>
          <p:nvPr userDrawn="1"/>
        </p:nvSpPr>
        <p:spPr>
          <a:xfrm>
            <a:off x="375336" y="5605597"/>
            <a:ext cx="5364000" cy="3420000"/>
          </a:xfrm>
          <a:custGeom>
            <a:avLst/>
            <a:gdLst>
              <a:gd name="connsiteX0" fmla="*/ 0 w 5364000"/>
              <a:gd name="connsiteY0" fmla="*/ 2767393 h 3420000"/>
              <a:gd name="connsiteX1" fmla="*/ 648000 w 5364000"/>
              <a:gd name="connsiteY1" fmla="*/ 2767393 h 3420000"/>
              <a:gd name="connsiteX2" fmla="*/ 648000 w 5364000"/>
              <a:gd name="connsiteY2" fmla="*/ 3415393 h 3420000"/>
              <a:gd name="connsiteX3" fmla="*/ 0 w 5364000"/>
              <a:gd name="connsiteY3" fmla="*/ 3415393 h 3420000"/>
              <a:gd name="connsiteX4" fmla="*/ 648000 w 5364000"/>
              <a:gd name="connsiteY4" fmla="*/ 2124000 h 3420000"/>
              <a:gd name="connsiteX5" fmla="*/ 1296000 w 5364000"/>
              <a:gd name="connsiteY5" fmla="*/ 2124000 h 3420000"/>
              <a:gd name="connsiteX6" fmla="*/ 1296000 w 5364000"/>
              <a:gd name="connsiteY6" fmla="*/ 2772000 h 3420000"/>
              <a:gd name="connsiteX7" fmla="*/ 648000 w 5364000"/>
              <a:gd name="connsiteY7" fmla="*/ 2772000 h 3420000"/>
              <a:gd name="connsiteX8" fmla="*/ 1944000 w 5364000"/>
              <a:gd name="connsiteY8" fmla="*/ 0 h 3420000"/>
              <a:gd name="connsiteX9" fmla="*/ 5364000 w 5364000"/>
              <a:gd name="connsiteY9" fmla="*/ 0 h 3420000"/>
              <a:gd name="connsiteX10" fmla="*/ 5364000 w 5364000"/>
              <a:gd name="connsiteY10" fmla="*/ 3420000 h 3420000"/>
              <a:gd name="connsiteX11" fmla="*/ 1944000 w 5364000"/>
              <a:gd name="connsiteY11" fmla="*/ 3420000 h 3420000"/>
              <a:gd name="connsiteX12" fmla="*/ 1296000 w 5364000"/>
              <a:gd name="connsiteY12" fmla="*/ 3420000 h 3420000"/>
              <a:gd name="connsiteX13" fmla="*/ 1296000 w 5364000"/>
              <a:gd name="connsiteY13" fmla="*/ 2772000 h 3420000"/>
              <a:gd name="connsiteX14" fmla="*/ 1944000 w 5364000"/>
              <a:gd name="connsiteY14" fmla="*/ 2772000 h 3420000"/>
              <a:gd name="connsiteX15" fmla="*/ 1944000 w 5364000"/>
              <a:gd name="connsiteY15" fmla="*/ 2124000 h 3420000"/>
              <a:gd name="connsiteX16" fmla="*/ 1296000 w 5364000"/>
              <a:gd name="connsiteY16" fmla="*/ 2124000 h 3420000"/>
              <a:gd name="connsiteX17" fmla="*/ 1296000 w 5364000"/>
              <a:gd name="connsiteY17" fmla="*/ 1476000 h 3420000"/>
              <a:gd name="connsiteX18" fmla="*/ 1944000 w 5364000"/>
              <a:gd name="connsiteY18" fmla="*/ 1476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64000" h="3420000">
                <a:moveTo>
                  <a:pt x="0" y="2767393"/>
                </a:moveTo>
                <a:lnTo>
                  <a:pt x="648000" y="2767393"/>
                </a:lnTo>
                <a:lnTo>
                  <a:pt x="648000" y="3415393"/>
                </a:lnTo>
                <a:lnTo>
                  <a:pt x="0" y="3415393"/>
                </a:lnTo>
                <a:close/>
                <a:moveTo>
                  <a:pt x="648000" y="2124000"/>
                </a:moveTo>
                <a:lnTo>
                  <a:pt x="1296000" y="2124000"/>
                </a:lnTo>
                <a:lnTo>
                  <a:pt x="1296000" y="2772000"/>
                </a:lnTo>
                <a:lnTo>
                  <a:pt x="648000" y="2772000"/>
                </a:lnTo>
                <a:close/>
                <a:moveTo>
                  <a:pt x="1944000" y="0"/>
                </a:moveTo>
                <a:lnTo>
                  <a:pt x="5364000" y="0"/>
                </a:lnTo>
                <a:lnTo>
                  <a:pt x="5364000" y="3420000"/>
                </a:lnTo>
                <a:lnTo>
                  <a:pt x="1944000" y="3420000"/>
                </a:lnTo>
                <a:lnTo>
                  <a:pt x="1296000" y="3420000"/>
                </a:lnTo>
                <a:lnTo>
                  <a:pt x="1296000" y="2772000"/>
                </a:lnTo>
                <a:lnTo>
                  <a:pt x="1944000" y="2772000"/>
                </a:lnTo>
                <a:lnTo>
                  <a:pt x="1944000" y="2124000"/>
                </a:lnTo>
                <a:lnTo>
                  <a:pt x="1296000" y="2124000"/>
                </a:lnTo>
                <a:lnTo>
                  <a:pt x="1296000" y="1476000"/>
                </a:lnTo>
                <a:lnTo>
                  <a:pt x="1944000" y="1476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図プレースホルダー 24"/>
          <p:cNvSpPr>
            <a:spLocks noGrp="1"/>
          </p:cNvSpPr>
          <p:nvPr>
            <p:ph type="pic" sz="quarter" idx="13" hasCustomPrompt="1"/>
          </p:nvPr>
        </p:nvSpPr>
        <p:spPr>
          <a:xfrm>
            <a:off x="5429773" y="5605597"/>
            <a:ext cx="3729563" cy="3420000"/>
          </a:xfrm>
          <a:custGeom>
            <a:avLst/>
            <a:gdLst>
              <a:gd name="connsiteX0" fmla="*/ 309563 w 3729563"/>
              <a:gd name="connsiteY0" fmla="*/ 0 h 3420000"/>
              <a:gd name="connsiteX1" fmla="*/ 3420000 w 3729563"/>
              <a:gd name="connsiteY1" fmla="*/ 0 h 3420000"/>
              <a:gd name="connsiteX2" fmla="*/ 3729563 w 3729563"/>
              <a:gd name="connsiteY2" fmla="*/ 0 h 3420000"/>
              <a:gd name="connsiteX3" fmla="*/ 3729563 w 3729563"/>
              <a:gd name="connsiteY3" fmla="*/ 3420000 h 3420000"/>
              <a:gd name="connsiteX4" fmla="*/ 3420000 w 3729563"/>
              <a:gd name="connsiteY4" fmla="*/ 3420000 h 3420000"/>
              <a:gd name="connsiteX5" fmla="*/ 309563 w 3729563"/>
              <a:gd name="connsiteY5" fmla="*/ 3420000 h 3420000"/>
              <a:gd name="connsiteX6" fmla="*/ 309563 w 3729563"/>
              <a:gd name="connsiteY6" fmla="*/ 1864782 h 3420000"/>
              <a:gd name="connsiteX7" fmla="*/ 0 w 3729563"/>
              <a:gd name="connsiteY7" fmla="*/ 1710000 h 3420000"/>
              <a:gd name="connsiteX8" fmla="*/ 309563 w 3729563"/>
              <a:gd name="connsiteY8" fmla="*/ 1555219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9563" h="3420000">
                <a:moveTo>
                  <a:pt x="309563" y="0"/>
                </a:moveTo>
                <a:lnTo>
                  <a:pt x="3420000" y="0"/>
                </a:lnTo>
                <a:lnTo>
                  <a:pt x="3729563" y="0"/>
                </a:lnTo>
                <a:lnTo>
                  <a:pt x="3729563" y="3420000"/>
                </a:lnTo>
                <a:lnTo>
                  <a:pt x="3420000" y="3420000"/>
                </a:lnTo>
                <a:lnTo>
                  <a:pt x="309563" y="3420000"/>
                </a:lnTo>
                <a:lnTo>
                  <a:pt x="309563" y="1864782"/>
                </a:lnTo>
                <a:lnTo>
                  <a:pt x="0" y="1710000"/>
                </a:lnTo>
                <a:lnTo>
                  <a:pt x="309563" y="1555219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5" name="図プレースホルダー 34"/>
          <p:cNvSpPr>
            <a:spLocks noGrp="1"/>
          </p:cNvSpPr>
          <p:nvPr>
            <p:ph type="pic" sz="quarter" idx="14" hasCustomPrompt="1"/>
          </p:nvPr>
        </p:nvSpPr>
        <p:spPr>
          <a:xfrm>
            <a:off x="9159336" y="2185597"/>
            <a:ext cx="3715275" cy="3420000"/>
          </a:xfrm>
          <a:custGeom>
            <a:avLst/>
            <a:gdLst>
              <a:gd name="connsiteX0" fmla="*/ 0 w 3715275"/>
              <a:gd name="connsiteY0" fmla="*/ 0 h 3420000"/>
              <a:gd name="connsiteX1" fmla="*/ 295275 w 3715275"/>
              <a:gd name="connsiteY1" fmla="*/ 0 h 3420000"/>
              <a:gd name="connsiteX2" fmla="*/ 3420000 w 3715275"/>
              <a:gd name="connsiteY2" fmla="*/ 0 h 3420000"/>
              <a:gd name="connsiteX3" fmla="*/ 3420000 w 3715275"/>
              <a:gd name="connsiteY3" fmla="*/ 1562363 h 3420000"/>
              <a:gd name="connsiteX4" fmla="*/ 3715275 w 3715275"/>
              <a:gd name="connsiteY4" fmla="*/ 1710000 h 3420000"/>
              <a:gd name="connsiteX5" fmla="*/ 3420000 w 3715275"/>
              <a:gd name="connsiteY5" fmla="*/ 1857638 h 3420000"/>
              <a:gd name="connsiteX6" fmla="*/ 3420000 w 3715275"/>
              <a:gd name="connsiteY6" fmla="*/ 3420000 h 3420000"/>
              <a:gd name="connsiteX7" fmla="*/ 295275 w 3715275"/>
              <a:gd name="connsiteY7" fmla="*/ 3420000 h 3420000"/>
              <a:gd name="connsiteX8" fmla="*/ 0 w 3715275"/>
              <a:gd name="connsiteY8" fmla="*/ 3420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15275" h="3420000">
                <a:moveTo>
                  <a:pt x="0" y="0"/>
                </a:moveTo>
                <a:lnTo>
                  <a:pt x="295275" y="0"/>
                </a:lnTo>
                <a:lnTo>
                  <a:pt x="3420000" y="0"/>
                </a:lnTo>
                <a:lnTo>
                  <a:pt x="3420000" y="1562363"/>
                </a:lnTo>
                <a:lnTo>
                  <a:pt x="3715275" y="1710000"/>
                </a:lnTo>
                <a:lnTo>
                  <a:pt x="3420000" y="1857638"/>
                </a:lnTo>
                <a:lnTo>
                  <a:pt x="3420000" y="3420000"/>
                </a:lnTo>
                <a:lnTo>
                  <a:pt x="295275" y="3420000"/>
                </a:lnTo>
                <a:lnTo>
                  <a:pt x="0" y="34200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 userDrawn="1"/>
        </p:nvSpPr>
        <p:spPr>
          <a:xfrm>
            <a:off x="9159336" y="5605597"/>
            <a:ext cx="3420000" cy="34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図プレースホルダー 41"/>
          <p:cNvSpPr>
            <a:spLocks noGrp="1"/>
          </p:cNvSpPr>
          <p:nvPr>
            <p:ph type="pic" sz="quarter" idx="15" hasCustomPrompt="1"/>
          </p:nvPr>
        </p:nvSpPr>
        <p:spPr>
          <a:xfrm>
            <a:off x="12269773" y="5605597"/>
            <a:ext cx="3729563" cy="3420000"/>
          </a:xfrm>
          <a:custGeom>
            <a:avLst/>
            <a:gdLst>
              <a:gd name="connsiteX0" fmla="*/ 309563 w 3729563"/>
              <a:gd name="connsiteY0" fmla="*/ 0 h 3420000"/>
              <a:gd name="connsiteX1" fmla="*/ 3420000 w 3729563"/>
              <a:gd name="connsiteY1" fmla="*/ 0 h 3420000"/>
              <a:gd name="connsiteX2" fmla="*/ 3729563 w 3729563"/>
              <a:gd name="connsiteY2" fmla="*/ 0 h 3420000"/>
              <a:gd name="connsiteX3" fmla="*/ 3729563 w 3729563"/>
              <a:gd name="connsiteY3" fmla="*/ 3420000 h 3420000"/>
              <a:gd name="connsiteX4" fmla="*/ 3420000 w 3729563"/>
              <a:gd name="connsiteY4" fmla="*/ 3420000 h 3420000"/>
              <a:gd name="connsiteX5" fmla="*/ 309563 w 3729563"/>
              <a:gd name="connsiteY5" fmla="*/ 3420000 h 3420000"/>
              <a:gd name="connsiteX6" fmla="*/ 309563 w 3729563"/>
              <a:gd name="connsiteY6" fmla="*/ 1864782 h 3420000"/>
              <a:gd name="connsiteX7" fmla="*/ 0 w 3729563"/>
              <a:gd name="connsiteY7" fmla="*/ 1710000 h 3420000"/>
              <a:gd name="connsiteX8" fmla="*/ 309563 w 3729563"/>
              <a:gd name="connsiteY8" fmla="*/ 1555219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9563" h="3420000">
                <a:moveTo>
                  <a:pt x="309563" y="0"/>
                </a:moveTo>
                <a:lnTo>
                  <a:pt x="3420000" y="0"/>
                </a:lnTo>
                <a:lnTo>
                  <a:pt x="3729563" y="0"/>
                </a:lnTo>
                <a:lnTo>
                  <a:pt x="3729563" y="3420000"/>
                </a:lnTo>
                <a:lnTo>
                  <a:pt x="3420000" y="3420000"/>
                </a:lnTo>
                <a:lnTo>
                  <a:pt x="309563" y="3420000"/>
                </a:lnTo>
                <a:lnTo>
                  <a:pt x="309563" y="1864782"/>
                </a:lnTo>
                <a:lnTo>
                  <a:pt x="0" y="1710000"/>
                </a:lnTo>
                <a:lnTo>
                  <a:pt x="309563" y="1555219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6129340" y="2535627"/>
            <a:ext cx="2814638" cy="2762787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5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2882017" y="2535627"/>
            <a:ext cx="2814638" cy="2762787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2553746" y="5934203"/>
            <a:ext cx="2814638" cy="2762787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9415462" y="5934203"/>
            <a:ext cx="2814638" cy="2762787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680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" grpId="0" animBg="1"/>
      <p:bldP spid="29" grpId="0" animBg="1"/>
      <p:bldP spid="56" grpId="0" animBg="1"/>
      <p:bldP spid="25" grpId="0" animBg="1"/>
      <p:bldP spid="35" grpId="0" animBg="1"/>
      <p:bldP spid="38" grpId="0" animBg="1"/>
      <p:bldP spid="42" grpId="0" animBg="1"/>
      <p:bldP spid="43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quare Images &amp; Descriptions + 1 Squar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 18"/>
          <p:cNvSpPr/>
          <p:nvPr userDrawn="1"/>
        </p:nvSpPr>
        <p:spPr>
          <a:xfrm>
            <a:off x="375336" y="5605597"/>
            <a:ext cx="5364000" cy="3420000"/>
          </a:xfrm>
          <a:custGeom>
            <a:avLst/>
            <a:gdLst>
              <a:gd name="connsiteX0" fmla="*/ 0 w 5364000"/>
              <a:gd name="connsiteY0" fmla="*/ 2767393 h 3420000"/>
              <a:gd name="connsiteX1" fmla="*/ 648000 w 5364000"/>
              <a:gd name="connsiteY1" fmla="*/ 2767393 h 3420000"/>
              <a:gd name="connsiteX2" fmla="*/ 648000 w 5364000"/>
              <a:gd name="connsiteY2" fmla="*/ 3415393 h 3420000"/>
              <a:gd name="connsiteX3" fmla="*/ 0 w 5364000"/>
              <a:gd name="connsiteY3" fmla="*/ 3415393 h 3420000"/>
              <a:gd name="connsiteX4" fmla="*/ 648000 w 5364000"/>
              <a:gd name="connsiteY4" fmla="*/ 2124000 h 3420000"/>
              <a:gd name="connsiteX5" fmla="*/ 1296000 w 5364000"/>
              <a:gd name="connsiteY5" fmla="*/ 2124000 h 3420000"/>
              <a:gd name="connsiteX6" fmla="*/ 1296000 w 5364000"/>
              <a:gd name="connsiteY6" fmla="*/ 2772000 h 3420000"/>
              <a:gd name="connsiteX7" fmla="*/ 648000 w 5364000"/>
              <a:gd name="connsiteY7" fmla="*/ 2772000 h 3420000"/>
              <a:gd name="connsiteX8" fmla="*/ 1944000 w 5364000"/>
              <a:gd name="connsiteY8" fmla="*/ 0 h 3420000"/>
              <a:gd name="connsiteX9" fmla="*/ 5364000 w 5364000"/>
              <a:gd name="connsiteY9" fmla="*/ 0 h 3420000"/>
              <a:gd name="connsiteX10" fmla="*/ 5364000 w 5364000"/>
              <a:gd name="connsiteY10" fmla="*/ 3420000 h 3420000"/>
              <a:gd name="connsiteX11" fmla="*/ 1944000 w 5364000"/>
              <a:gd name="connsiteY11" fmla="*/ 3420000 h 3420000"/>
              <a:gd name="connsiteX12" fmla="*/ 1296000 w 5364000"/>
              <a:gd name="connsiteY12" fmla="*/ 3420000 h 3420000"/>
              <a:gd name="connsiteX13" fmla="*/ 1296000 w 5364000"/>
              <a:gd name="connsiteY13" fmla="*/ 2772000 h 3420000"/>
              <a:gd name="connsiteX14" fmla="*/ 1944000 w 5364000"/>
              <a:gd name="connsiteY14" fmla="*/ 2772000 h 3420000"/>
              <a:gd name="connsiteX15" fmla="*/ 1944000 w 5364000"/>
              <a:gd name="connsiteY15" fmla="*/ 2124000 h 3420000"/>
              <a:gd name="connsiteX16" fmla="*/ 1296000 w 5364000"/>
              <a:gd name="connsiteY16" fmla="*/ 2124000 h 3420000"/>
              <a:gd name="connsiteX17" fmla="*/ 1296000 w 5364000"/>
              <a:gd name="connsiteY17" fmla="*/ 1476000 h 3420000"/>
              <a:gd name="connsiteX18" fmla="*/ 1944000 w 5364000"/>
              <a:gd name="connsiteY18" fmla="*/ 1476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64000" h="3420000">
                <a:moveTo>
                  <a:pt x="0" y="2767393"/>
                </a:moveTo>
                <a:lnTo>
                  <a:pt x="648000" y="2767393"/>
                </a:lnTo>
                <a:lnTo>
                  <a:pt x="648000" y="3415393"/>
                </a:lnTo>
                <a:lnTo>
                  <a:pt x="0" y="3415393"/>
                </a:lnTo>
                <a:close/>
                <a:moveTo>
                  <a:pt x="648000" y="2124000"/>
                </a:moveTo>
                <a:lnTo>
                  <a:pt x="1296000" y="2124000"/>
                </a:lnTo>
                <a:lnTo>
                  <a:pt x="1296000" y="2772000"/>
                </a:lnTo>
                <a:lnTo>
                  <a:pt x="648000" y="2772000"/>
                </a:lnTo>
                <a:close/>
                <a:moveTo>
                  <a:pt x="1944000" y="0"/>
                </a:moveTo>
                <a:lnTo>
                  <a:pt x="5364000" y="0"/>
                </a:lnTo>
                <a:lnTo>
                  <a:pt x="5364000" y="3420000"/>
                </a:lnTo>
                <a:lnTo>
                  <a:pt x="1944000" y="3420000"/>
                </a:lnTo>
                <a:lnTo>
                  <a:pt x="1296000" y="3420000"/>
                </a:lnTo>
                <a:lnTo>
                  <a:pt x="1296000" y="2772000"/>
                </a:lnTo>
                <a:lnTo>
                  <a:pt x="1944000" y="2772000"/>
                </a:lnTo>
                <a:lnTo>
                  <a:pt x="1944000" y="2124000"/>
                </a:lnTo>
                <a:lnTo>
                  <a:pt x="1296000" y="2124000"/>
                </a:lnTo>
                <a:lnTo>
                  <a:pt x="1296000" y="1476000"/>
                </a:lnTo>
                <a:lnTo>
                  <a:pt x="1944000" y="1476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5739336" y="2185597"/>
            <a:ext cx="3420000" cy="34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図プレースホルダー 28"/>
          <p:cNvSpPr>
            <a:spLocks noGrp="1"/>
          </p:cNvSpPr>
          <p:nvPr>
            <p:ph type="pic" sz="quarter" idx="12" hasCustomPrompt="1"/>
          </p:nvPr>
        </p:nvSpPr>
        <p:spPr>
          <a:xfrm>
            <a:off x="2319336" y="2185597"/>
            <a:ext cx="3715275" cy="3420000"/>
          </a:xfrm>
          <a:custGeom>
            <a:avLst/>
            <a:gdLst>
              <a:gd name="connsiteX0" fmla="*/ 0 w 3715275"/>
              <a:gd name="connsiteY0" fmla="*/ 0 h 3420000"/>
              <a:gd name="connsiteX1" fmla="*/ 295275 w 3715275"/>
              <a:gd name="connsiteY1" fmla="*/ 0 h 3420000"/>
              <a:gd name="connsiteX2" fmla="*/ 3420000 w 3715275"/>
              <a:gd name="connsiteY2" fmla="*/ 0 h 3420000"/>
              <a:gd name="connsiteX3" fmla="*/ 3420000 w 3715275"/>
              <a:gd name="connsiteY3" fmla="*/ 1562363 h 3420000"/>
              <a:gd name="connsiteX4" fmla="*/ 3715275 w 3715275"/>
              <a:gd name="connsiteY4" fmla="*/ 1710000 h 3420000"/>
              <a:gd name="connsiteX5" fmla="*/ 3420000 w 3715275"/>
              <a:gd name="connsiteY5" fmla="*/ 1857638 h 3420000"/>
              <a:gd name="connsiteX6" fmla="*/ 3420000 w 3715275"/>
              <a:gd name="connsiteY6" fmla="*/ 3420000 h 3420000"/>
              <a:gd name="connsiteX7" fmla="*/ 295275 w 3715275"/>
              <a:gd name="connsiteY7" fmla="*/ 3420000 h 3420000"/>
              <a:gd name="connsiteX8" fmla="*/ 0 w 3715275"/>
              <a:gd name="connsiteY8" fmla="*/ 3420000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15275" h="3420000">
                <a:moveTo>
                  <a:pt x="0" y="0"/>
                </a:moveTo>
                <a:lnTo>
                  <a:pt x="295275" y="0"/>
                </a:lnTo>
                <a:lnTo>
                  <a:pt x="3420000" y="0"/>
                </a:lnTo>
                <a:lnTo>
                  <a:pt x="3420000" y="1562363"/>
                </a:lnTo>
                <a:lnTo>
                  <a:pt x="3715275" y="1710000"/>
                </a:lnTo>
                <a:lnTo>
                  <a:pt x="3420000" y="1857638"/>
                </a:lnTo>
                <a:lnTo>
                  <a:pt x="3420000" y="3420000"/>
                </a:lnTo>
                <a:lnTo>
                  <a:pt x="295275" y="3420000"/>
                </a:lnTo>
                <a:lnTo>
                  <a:pt x="0" y="342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5" name="図プレースホルダー 24"/>
          <p:cNvSpPr>
            <a:spLocks noGrp="1"/>
          </p:cNvSpPr>
          <p:nvPr>
            <p:ph type="pic" sz="quarter" idx="13" hasCustomPrompt="1"/>
          </p:nvPr>
        </p:nvSpPr>
        <p:spPr>
          <a:xfrm>
            <a:off x="5429773" y="5605597"/>
            <a:ext cx="3729563" cy="3420000"/>
          </a:xfrm>
          <a:custGeom>
            <a:avLst/>
            <a:gdLst>
              <a:gd name="connsiteX0" fmla="*/ 309563 w 3729563"/>
              <a:gd name="connsiteY0" fmla="*/ 0 h 3420000"/>
              <a:gd name="connsiteX1" fmla="*/ 3420000 w 3729563"/>
              <a:gd name="connsiteY1" fmla="*/ 0 h 3420000"/>
              <a:gd name="connsiteX2" fmla="*/ 3729563 w 3729563"/>
              <a:gd name="connsiteY2" fmla="*/ 0 h 3420000"/>
              <a:gd name="connsiteX3" fmla="*/ 3729563 w 3729563"/>
              <a:gd name="connsiteY3" fmla="*/ 3420000 h 3420000"/>
              <a:gd name="connsiteX4" fmla="*/ 3420000 w 3729563"/>
              <a:gd name="connsiteY4" fmla="*/ 3420000 h 3420000"/>
              <a:gd name="connsiteX5" fmla="*/ 309563 w 3729563"/>
              <a:gd name="connsiteY5" fmla="*/ 3420000 h 3420000"/>
              <a:gd name="connsiteX6" fmla="*/ 309563 w 3729563"/>
              <a:gd name="connsiteY6" fmla="*/ 1864782 h 3420000"/>
              <a:gd name="connsiteX7" fmla="*/ 0 w 3729563"/>
              <a:gd name="connsiteY7" fmla="*/ 1710000 h 3420000"/>
              <a:gd name="connsiteX8" fmla="*/ 309563 w 3729563"/>
              <a:gd name="connsiteY8" fmla="*/ 1555219 h 34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9563" h="3420000">
                <a:moveTo>
                  <a:pt x="309563" y="0"/>
                </a:moveTo>
                <a:lnTo>
                  <a:pt x="3420000" y="0"/>
                </a:lnTo>
                <a:lnTo>
                  <a:pt x="3729563" y="0"/>
                </a:lnTo>
                <a:lnTo>
                  <a:pt x="3729563" y="3420000"/>
                </a:lnTo>
                <a:lnTo>
                  <a:pt x="3420000" y="3420000"/>
                </a:lnTo>
                <a:lnTo>
                  <a:pt x="309563" y="3420000"/>
                </a:lnTo>
                <a:lnTo>
                  <a:pt x="309563" y="1864782"/>
                </a:lnTo>
                <a:lnTo>
                  <a:pt x="0" y="1710000"/>
                </a:lnTo>
                <a:lnTo>
                  <a:pt x="309563" y="1555219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6129340" y="2535627"/>
            <a:ext cx="2814638" cy="2762787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2553746" y="5934203"/>
            <a:ext cx="2814638" cy="2762787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6" name="図プレースホルダー 25"/>
          <p:cNvSpPr>
            <a:spLocks noGrp="1"/>
          </p:cNvSpPr>
          <p:nvPr>
            <p:ph type="pic" sz="quarter" idx="19" hasCustomPrompt="1"/>
          </p:nvPr>
        </p:nvSpPr>
        <p:spPr>
          <a:xfrm>
            <a:off x="9159875" y="2185329"/>
            <a:ext cx="8782949" cy="6839609"/>
          </a:xfrm>
          <a:custGeom>
            <a:avLst/>
            <a:gdLst>
              <a:gd name="connsiteX0" fmla="*/ 7486950 w 8782949"/>
              <a:gd name="connsiteY0" fmla="*/ 648000 h 6839609"/>
              <a:gd name="connsiteX1" fmla="*/ 8134949 w 8782949"/>
              <a:gd name="connsiteY1" fmla="*/ 648000 h 6839609"/>
              <a:gd name="connsiteX2" fmla="*/ 8134949 w 8782949"/>
              <a:gd name="connsiteY2" fmla="*/ 1296000 h 6839609"/>
              <a:gd name="connsiteX3" fmla="*/ 7486950 w 8782949"/>
              <a:gd name="connsiteY3" fmla="*/ 1296000 h 6839609"/>
              <a:gd name="connsiteX4" fmla="*/ 8134949 w 8782949"/>
              <a:gd name="connsiteY4" fmla="*/ 0 h 6839609"/>
              <a:gd name="connsiteX5" fmla="*/ 8782949 w 8782949"/>
              <a:gd name="connsiteY5" fmla="*/ 0 h 6839609"/>
              <a:gd name="connsiteX6" fmla="*/ 8782949 w 8782949"/>
              <a:gd name="connsiteY6" fmla="*/ 648000 h 6839609"/>
              <a:gd name="connsiteX7" fmla="*/ 8134949 w 8782949"/>
              <a:gd name="connsiteY7" fmla="*/ 648000 h 6839609"/>
              <a:gd name="connsiteX8" fmla="*/ 6838950 w 8782949"/>
              <a:gd name="connsiteY8" fmla="*/ 0 h 6839609"/>
              <a:gd name="connsiteX9" fmla="*/ 7486950 w 8782949"/>
              <a:gd name="connsiteY9" fmla="*/ 0 h 6839609"/>
              <a:gd name="connsiteX10" fmla="*/ 7486950 w 8782949"/>
              <a:gd name="connsiteY10" fmla="*/ 648000 h 6839609"/>
              <a:gd name="connsiteX11" fmla="*/ 6838950 w 8782949"/>
              <a:gd name="connsiteY11" fmla="*/ 648000 h 6839609"/>
              <a:gd name="connsiteX12" fmla="*/ 6838950 w 8782949"/>
              <a:gd name="connsiteY12" fmla="*/ 1296000 h 6839609"/>
              <a:gd name="connsiteX13" fmla="*/ 7486950 w 8782949"/>
              <a:gd name="connsiteY13" fmla="*/ 1296000 h 6839609"/>
              <a:gd name="connsiteX14" fmla="*/ 7486950 w 8782949"/>
              <a:gd name="connsiteY14" fmla="*/ 1944000 h 6839609"/>
              <a:gd name="connsiteX15" fmla="*/ 6838950 w 8782949"/>
              <a:gd name="connsiteY15" fmla="*/ 1944000 h 6839609"/>
              <a:gd name="connsiteX16" fmla="*/ 6838950 w 8782949"/>
              <a:gd name="connsiteY16" fmla="*/ 6839609 h 6839609"/>
              <a:gd name="connsiteX17" fmla="*/ 0 w 8782949"/>
              <a:gd name="connsiteY17" fmla="*/ 6839609 h 6839609"/>
              <a:gd name="connsiteX18" fmla="*/ 0 w 8782949"/>
              <a:gd name="connsiteY18" fmla="*/ 659 h 6839609"/>
              <a:gd name="connsiteX19" fmla="*/ 6838950 w 8782949"/>
              <a:gd name="connsiteY19" fmla="*/ 659 h 6839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782949" h="6839609">
                <a:moveTo>
                  <a:pt x="7486950" y="648000"/>
                </a:moveTo>
                <a:lnTo>
                  <a:pt x="8134949" y="648000"/>
                </a:lnTo>
                <a:lnTo>
                  <a:pt x="8134949" y="1296000"/>
                </a:lnTo>
                <a:lnTo>
                  <a:pt x="7486950" y="1296000"/>
                </a:lnTo>
                <a:close/>
                <a:moveTo>
                  <a:pt x="8134949" y="0"/>
                </a:moveTo>
                <a:lnTo>
                  <a:pt x="8782949" y="0"/>
                </a:lnTo>
                <a:lnTo>
                  <a:pt x="8782949" y="648000"/>
                </a:lnTo>
                <a:lnTo>
                  <a:pt x="8134949" y="648000"/>
                </a:lnTo>
                <a:close/>
                <a:moveTo>
                  <a:pt x="6838950" y="0"/>
                </a:moveTo>
                <a:lnTo>
                  <a:pt x="7486950" y="0"/>
                </a:lnTo>
                <a:lnTo>
                  <a:pt x="7486950" y="648000"/>
                </a:lnTo>
                <a:lnTo>
                  <a:pt x="6838950" y="648000"/>
                </a:lnTo>
                <a:lnTo>
                  <a:pt x="6838950" y="1296000"/>
                </a:lnTo>
                <a:lnTo>
                  <a:pt x="7486950" y="1296000"/>
                </a:lnTo>
                <a:lnTo>
                  <a:pt x="7486950" y="1944000"/>
                </a:lnTo>
                <a:lnTo>
                  <a:pt x="6838950" y="1944000"/>
                </a:lnTo>
                <a:lnTo>
                  <a:pt x="6838950" y="6839609"/>
                </a:lnTo>
                <a:lnTo>
                  <a:pt x="0" y="6839609"/>
                </a:lnTo>
                <a:lnTo>
                  <a:pt x="0" y="659"/>
                </a:lnTo>
                <a:lnTo>
                  <a:pt x="6838950" y="659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210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 animBg="1"/>
      <p:bldP spid="29" grpId="0" animBg="1"/>
      <p:bldP spid="25" grpId="0" animBg="1"/>
      <p:bldP spid="43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Lay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7395029" y="6084868"/>
            <a:ext cx="3497943" cy="349794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 userDrawn="1"/>
        </p:nvSpPr>
        <p:spPr>
          <a:xfrm>
            <a:off x="7395029" y="6084868"/>
            <a:ext cx="3497943" cy="349794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 userDrawn="1"/>
        </p:nvSpPr>
        <p:spPr>
          <a:xfrm>
            <a:off x="7395029" y="6084868"/>
            <a:ext cx="3497943" cy="349794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7395029" y="6084868"/>
            <a:ext cx="3497943" cy="349794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 userDrawn="1"/>
        </p:nvSpPr>
        <p:spPr>
          <a:xfrm>
            <a:off x="7395028" y="6084867"/>
            <a:ext cx="3497943" cy="349794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7395027" y="6084867"/>
            <a:ext cx="3497943" cy="349794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057648" y="7738943"/>
            <a:ext cx="5556584" cy="111808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2057648" y="6885536"/>
            <a:ext cx="5556584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12163071" y="7602576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673767" y="7717604"/>
            <a:ext cx="5556584" cy="111808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Font typeface="Wingdings" panose="05000000000000000000" pitchFamily="2" charset="2"/>
              <a:buNone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6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673767" y="6864197"/>
            <a:ext cx="5556584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7" name="正方形/長方形 26"/>
          <p:cNvSpPr/>
          <p:nvPr userDrawn="1"/>
        </p:nvSpPr>
        <p:spPr>
          <a:xfrm>
            <a:off x="4297029" y="7581237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2057648" y="5507500"/>
            <a:ext cx="5556584" cy="111808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2057648" y="4654093"/>
            <a:ext cx="5556584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12163071" y="5371133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673767" y="5486161"/>
            <a:ext cx="5556584" cy="111808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Font typeface="Wingdings" panose="05000000000000000000" pitchFamily="2" charset="2"/>
              <a:buNone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673767" y="4632754"/>
            <a:ext cx="5556584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 userDrawn="1"/>
        </p:nvSpPr>
        <p:spPr>
          <a:xfrm>
            <a:off x="4297029" y="5349794"/>
            <a:ext cx="1827899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2057648" y="3250892"/>
            <a:ext cx="5556584" cy="111808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Font typeface="Wingdings" panose="05000000000000000000" pitchFamily="2" charset="2"/>
              <a:buNone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5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12057648" y="2397485"/>
            <a:ext cx="5556584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 userDrawn="1"/>
        </p:nvSpPr>
        <p:spPr>
          <a:xfrm>
            <a:off x="12163071" y="3114525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673767" y="3250892"/>
            <a:ext cx="5556584" cy="111808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Font typeface="Wingdings" panose="05000000000000000000" pitchFamily="2" charset="2"/>
              <a:buNone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1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673767" y="2397485"/>
            <a:ext cx="5556584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2" name="正方形/長方形 51"/>
          <p:cNvSpPr/>
          <p:nvPr userDrawn="1"/>
        </p:nvSpPr>
        <p:spPr>
          <a:xfrm>
            <a:off x="4297029" y="3114525"/>
            <a:ext cx="1827899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cxnSp>
        <p:nvCxnSpPr>
          <p:cNvPr id="10" name="直線コネクタ 9"/>
          <p:cNvCxnSpPr>
            <a:endCxn id="23" idx="1"/>
          </p:cNvCxnSpPr>
          <p:nvPr userDrawn="1"/>
        </p:nvCxnSpPr>
        <p:spPr>
          <a:xfrm flipV="1">
            <a:off x="11180893" y="7259052"/>
            <a:ext cx="876755" cy="521405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6" idx="3"/>
          </p:cNvCxnSpPr>
          <p:nvPr userDrawn="1"/>
        </p:nvCxnSpPr>
        <p:spPr>
          <a:xfrm flipV="1">
            <a:off x="6230351" y="7046287"/>
            <a:ext cx="732789" cy="19142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9"/>
          <p:cNvCxnSpPr>
            <a:stCxn id="54" idx="2"/>
            <a:endCxn id="42" idx="3"/>
          </p:cNvCxnSpPr>
          <p:nvPr userDrawn="1"/>
        </p:nvCxnSpPr>
        <p:spPr>
          <a:xfrm rot="10800000">
            <a:off x="6230352" y="5006271"/>
            <a:ext cx="732789" cy="426159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9"/>
          <p:cNvCxnSpPr>
            <a:stCxn id="51" idx="3"/>
            <a:endCxn id="56" idx="2"/>
          </p:cNvCxnSpPr>
          <p:nvPr userDrawn="1"/>
        </p:nvCxnSpPr>
        <p:spPr>
          <a:xfrm>
            <a:off x="6230351" y="2771001"/>
            <a:ext cx="732789" cy="104757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9"/>
          <p:cNvCxnSpPr>
            <a:stCxn id="53" idx="6"/>
            <a:endCxn id="32" idx="1"/>
          </p:cNvCxnSpPr>
          <p:nvPr userDrawn="1"/>
        </p:nvCxnSpPr>
        <p:spPr>
          <a:xfrm flipV="1">
            <a:off x="11180893" y="5027609"/>
            <a:ext cx="876755" cy="116536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9"/>
          <p:cNvCxnSpPr>
            <a:stCxn id="55" idx="6"/>
            <a:endCxn id="45" idx="1"/>
          </p:cNvCxnSpPr>
          <p:nvPr userDrawn="1"/>
        </p:nvCxnSpPr>
        <p:spPr>
          <a:xfrm flipV="1">
            <a:off x="11180893" y="2771001"/>
            <a:ext cx="876755" cy="183448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/>
          <p:cNvSpPr/>
          <p:nvPr userDrawn="1"/>
        </p:nvSpPr>
        <p:spPr>
          <a:xfrm>
            <a:off x="6963140" y="6902325"/>
            <a:ext cx="287924" cy="287924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/>
          <p:cNvSpPr/>
          <p:nvPr userDrawn="1"/>
        </p:nvSpPr>
        <p:spPr>
          <a:xfrm>
            <a:off x="10892969" y="6049009"/>
            <a:ext cx="287924" cy="287924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/>
          <p:cNvSpPr/>
          <p:nvPr userDrawn="1"/>
        </p:nvSpPr>
        <p:spPr>
          <a:xfrm>
            <a:off x="6963140" y="5288467"/>
            <a:ext cx="287924" cy="287924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/>
          <p:cNvSpPr/>
          <p:nvPr userDrawn="1"/>
        </p:nvSpPr>
        <p:spPr>
          <a:xfrm>
            <a:off x="10892969" y="4461522"/>
            <a:ext cx="287924" cy="287924"/>
          </a:xfrm>
          <a:prstGeom prst="ellipse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/>
          <p:cNvSpPr/>
          <p:nvPr userDrawn="1"/>
        </p:nvSpPr>
        <p:spPr>
          <a:xfrm>
            <a:off x="6963140" y="3674609"/>
            <a:ext cx="287924" cy="287924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/>
          <p:cNvSpPr/>
          <p:nvPr userDrawn="1"/>
        </p:nvSpPr>
        <p:spPr>
          <a:xfrm>
            <a:off x="10892969" y="7636495"/>
            <a:ext cx="287924" cy="287924"/>
          </a:xfrm>
          <a:prstGeom prst="ellipse">
            <a:avLst/>
          </a:prstGeom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27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50"/>
                            </p:stCondLst>
                            <p:childTnLst>
                              <p:par>
                                <p:cTn id="3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3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850"/>
                            </p:stCondLst>
                            <p:childTnLst>
                              <p:par>
                                <p:cTn id="51" presetID="42" presetClass="path" presetSubtype="0" decel="10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2.72573E-6 L 0 -0.07918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6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600"/>
                            </p:stCondLst>
                            <p:childTnLst>
                              <p:par>
                                <p:cTn id="6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2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700"/>
                            </p:stCondLst>
                            <p:childTnLst>
                              <p:par>
                                <p:cTn id="75" presetID="42" presetClass="path" presetSubtype="0" decel="10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2.72573E-6 L 0 -0.15296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6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4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9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450"/>
                            </p:stCondLst>
                            <p:childTnLst>
                              <p:par>
                                <p:cTn id="8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5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550"/>
                            </p:stCondLst>
                            <p:childTnLst>
                              <p:par>
                                <p:cTn id="99" presetID="42" presetClass="path" presetSubtype="0" decel="10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2.72573E-6 L 0 -0.22843 " pathEditMode="relative" rAng="0" ptsTypes="AA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3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800"/>
                            </p:stCondLst>
                            <p:childTnLst>
                              <p:par>
                                <p:cTn id="10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1300"/>
                            </p:stCondLst>
                            <p:childTnLst>
                              <p:par>
                                <p:cTn id="11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9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400"/>
                            </p:stCondLst>
                            <p:childTnLst>
                              <p:par>
                                <p:cTn id="123" presetID="42" presetClass="path" presetSubtype="0" decel="10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2.72573E-6 L 0 -0.30622 " pathEditMode="relative" rAng="0" ptsTypes="AA">
                                      <p:cBhvr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315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365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4150"/>
                            </p:stCondLst>
                            <p:childTnLst>
                              <p:par>
                                <p:cTn id="13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475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250"/>
                            </p:stCondLst>
                            <p:childTnLst>
                              <p:par>
                                <p:cTn id="147" presetID="42" presetClass="path" presetSubtype="0" decel="10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2.72573E-6 L 0 -0.38201 " pathEditMode="relative" rAng="0" ptsTypes="AA">
                                      <p:cBhvr>
                                        <p:cTn id="1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76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animBg="1"/>
      <p:bldP spid="25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/>
      <p:bldP spid="29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animBg="1"/>
      <p:bldP spid="4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animBg="1"/>
      <p:bldP spid="50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animBg="1"/>
      <p:bldP spid="6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  <p:extLst mod="1"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ay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円/楕円 4"/>
          <p:cNvSpPr/>
          <p:nvPr userDrawn="1"/>
        </p:nvSpPr>
        <p:spPr>
          <a:xfrm>
            <a:off x="7687620" y="5855660"/>
            <a:ext cx="2947208" cy="295143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6731302"/>
            <a:ext cx="1200150" cy="1200150"/>
          </a:xfrm>
          <a:scene3d>
            <a:camera prst="isometricTopUp"/>
            <a:lightRig rig="threePt" dir="t"/>
          </a:scene3d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8771523" y="5928642"/>
            <a:ext cx="1919703" cy="2519851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"/>
          <p:cNvSpPr/>
          <p:nvPr userDrawn="1"/>
        </p:nvSpPr>
        <p:spPr>
          <a:xfrm>
            <a:off x="7687620" y="4267518"/>
            <a:ext cx="2947208" cy="295143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図プレースホルダー 7"/>
          <p:cNvSpPr>
            <a:spLocks noGrp="1"/>
          </p:cNvSpPr>
          <p:nvPr>
            <p:ph type="pic" sz="quarter" idx="13" hasCustomPrompt="1"/>
          </p:nvPr>
        </p:nvSpPr>
        <p:spPr>
          <a:xfrm>
            <a:off x="8543925" y="5143160"/>
            <a:ext cx="1200150" cy="1200150"/>
          </a:xfrm>
          <a:scene3d>
            <a:camera prst="isometricTopUp"/>
            <a:lightRig rig="threePt" dir="t"/>
          </a:scene3d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4" name="正方形/長方形 63"/>
          <p:cNvSpPr/>
          <p:nvPr userDrawn="1"/>
        </p:nvSpPr>
        <p:spPr>
          <a:xfrm>
            <a:off x="8756024" y="4354634"/>
            <a:ext cx="1919703" cy="2519851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4"/>
          <p:cNvSpPr/>
          <p:nvPr userDrawn="1"/>
        </p:nvSpPr>
        <p:spPr>
          <a:xfrm>
            <a:off x="7670396" y="2617537"/>
            <a:ext cx="2947208" cy="295143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図プレースホルダー 7"/>
          <p:cNvSpPr>
            <a:spLocks noGrp="1"/>
          </p:cNvSpPr>
          <p:nvPr>
            <p:ph type="pic" sz="quarter" idx="14" hasCustomPrompt="1"/>
          </p:nvPr>
        </p:nvSpPr>
        <p:spPr>
          <a:xfrm>
            <a:off x="8526701" y="3493179"/>
            <a:ext cx="1200150" cy="1200150"/>
          </a:xfrm>
          <a:scene3d>
            <a:camera prst="isometricTopUp"/>
            <a:lightRig rig="threePt" dir="t"/>
          </a:scene3d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5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52437" y="7234684"/>
            <a:ext cx="5827206" cy="1798239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7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952437" y="6245363"/>
            <a:ext cx="5827206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8" name="正方形/長方形 67"/>
          <p:cNvSpPr/>
          <p:nvPr userDrawn="1"/>
        </p:nvSpPr>
        <p:spPr>
          <a:xfrm>
            <a:off x="4821646" y="7010529"/>
            <a:ext cx="1827899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69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1542805" y="5420714"/>
            <a:ext cx="5827206" cy="1798239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0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1542805" y="4431393"/>
            <a:ext cx="58272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1" name="正方形/長方形 70"/>
          <p:cNvSpPr/>
          <p:nvPr userDrawn="1"/>
        </p:nvSpPr>
        <p:spPr>
          <a:xfrm>
            <a:off x="11650302" y="5196559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72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952437" y="3712889"/>
            <a:ext cx="5827206" cy="1798239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3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952437" y="2723568"/>
            <a:ext cx="5827206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4" name="正方形/長方形 73"/>
          <p:cNvSpPr/>
          <p:nvPr userDrawn="1"/>
        </p:nvSpPr>
        <p:spPr>
          <a:xfrm>
            <a:off x="4821646" y="3488734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2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50"/>
                            </p:stCondLst>
                            <p:childTnLst>
                              <p:par>
                                <p:cTn id="4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750"/>
                            </p:stCondLst>
                            <p:childTnLst>
                              <p:par>
                                <p:cTn id="7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25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8" grpId="0"/>
      <p:bldP spid="9" grpId="0" animBg="1"/>
      <p:bldP spid="9" grpId="1" animBg="1"/>
      <p:bldP spid="48" grpId="0" animBg="1"/>
      <p:bldP spid="49" grpId="0"/>
      <p:bldP spid="64" grpId="0" animBg="1"/>
      <p:bldP spid="64" grpId="1" animBg="1"/>
      <p:bldP spid="58" grpId="0" animBg="1"/>
      <p:bldP spid="62" grpId="0"/>
      <p:bldP spid="65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8" grpId="0" animBg="1"/>
      <p:bldP spid="69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0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1" grpId="0" animBg="1"/>
      <p:bldP spid="72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4" grpId="0" animBg="1"/>
    </p:bldLst>
  </p:timing>
  <p:extLst mod="1">
    <p:ext uri="{DCECCB84-F9BA-43D5-87BE-67443E8EF086}">
      <p15:sldGuideLst xmlns:p15="http://schemas.microsoft.com/office/powerpoint/2012/main">
        <p15:guide id="1" orient="horz" pos="3262" userDrawn="1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円/楕円 4"/>
          <p:cNvSpPr/>
          <p:nvPr userDrawn="1"/>
        </p:nvSpPr>
        <p:spPr>
          <a:xfrm rot="5400000">
            <a:off x="6736438" y="3234592"/>
            <a:ext cx="2284254" cy="2287530"/>
          </a:xfrm>
          <a:prstGeom prst="snip1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7025891" y="3459174"/>
            <a:ext cx="1630680" cy="1704757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543540" y="3992992"/>
            <a:ext cx="5827206" cy="1453771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6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543540" y="3003671"/>
            <a:ext cx="5827206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7" name="正方形/長方形 26"/>
          <p:cNvSpPr/>
          <p:nvPr userDrawn="1"/>
        </p:nvSpPr>
        <p:spPr>
          <a:xfrm>
            <a:off x="4412749" y="3768837"/>
            <a:ext cx="1827899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1877319" y="3992992"/>
            <a:ext cx="5827206" cy="1453771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1877319" y="3003671"/>
            <a:ext cx="58272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 userDrawn="1"/>
        </p:nvSpPr>
        <p:spPr>
          <a:xfrm>
            <a:off x="11984816" y="3768837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536802" y="6753752"/>
            <a:ext cx="5827206" cy="1453771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536802" y="5764431"/>
            <a:ext cx="5827206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4" name="正方形/長方形 43"/>
          <p:cNvSpPr/>
          <p:nvPr userDrawn="1"/>
        </p:nvSpPr>
        <p:spPr>
          <a:xfrm>
            <a:off x="4406011" y="6529597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45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11877319" y="6753752"/>
            <a:ext cx="5827206" cy="1453771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11877319" y="5764431"/>
            <a:ext cx="58272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7" name="正方形/長方形 46"/>
          <p:cNvSpPr/>
          <p:nvPr userDrawn="1"/>
        </p:nvSpPr>
        <p:spPr>
          <a:xfrm>
            <a:off x="11984816" y="6529597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17" name="円/楕円 4"/>
          <p:cNvSpPr/>
          <p:nvPr userDrawn="1"/>
        </p:nvSpPr>
        <p:spPr>
          <a:xfrm rot="10800000">
            <a:off x="9267916" y="3232954"/>
            <a:ext cx="2284254" cy="2287530"/>
          </a:xfrm>
          <a:prstGeom prst="snip1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9593065" y="3459174"/>
            <a:ext cx="1630680" cy="1704757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19" name="円/楕円 4"/>
          <p:cNvSpPr/>
          <p:nvPr userDrawn="1"/>
        </p:nvSpPr>
        <p:spPr>
          <a:xfrm>
            <a:off x="6736438" y="5764432"/>
            <a:ext cx="2284254" cy="2287530"/>
          </a:xfrm>
          <a:prstGeom prst="snip1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7025891" y="5970306"/>
            <a:ext cx="1630680" cy="1704757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20" name="円/楕円 4"/>
          <p:cNvSpPr/>
          <p:nvPr userDrawn="1"/>
        </p:nvSpPr>
        <p:spPr>
          <a:xfrm rot="16200000">
            <a:off x="9266278" y="5762794"/>
            <a:ext cx="2284254" cy="2287530"/>
          </a:xfrm>
          <a:prstGeom prst="snip1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9593065" y="5970306"/>
            <a:ext cx="1630680" cy="1704757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96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9" presetClass="entr" presetSubtype="0" decel="10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"/>
                            </p:stCondLst>
                            <p:childTnLst>
                              <p:par>
                                <p:cTn id="86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25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750"/>
                            </p:stCondLst>
                            <p:childTnLst>
                              <p:par>
                                <p:cTn id="112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5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0"/>
                            </p:stCondLst>
                            <p:childTnLst>
                              <p:par>
                                <p:cTn id="125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75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1" grpId="0" build="p">
        <p:tmplLst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1" build="p">
        <p:tmplLst>
          <p:tmpl lvl="1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/>
      <p:bldP spid="3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/>
      <p:bldP spid="42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animBg="1"/>
      <p:bldP spid="4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animBg="1"/>
      <p:bldP spid="17" grpId="0" animBg="1"/>
      <p:bldP spid="17" grpId="1" animBg="1"/>
      <p:bldP spid="22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1" build="p">
        <p:tmplLst>
          <p:tmpl lvl="1">
            <p:tnLst>
              <p:par>
                <p:cTn presetID="49" presetClass="entr" presetSubtype="0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19" grpId="1" animBg="1"/>
      <p:bldP spid="23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1" build="p">
        <p:tmplLst>
          <p:tmpl lvl="1">
            <p:tnLst>
              <p:par>
                <p:cTn presetID="49" presetClass="entr" presetSubtype="0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animBg="1"/>
      <p:bldP spid="20" grpId="1" animBg="1"/>
      <p:bldP spid="24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1" build="p">
        <p:tmplLst>
          <p:tmpl lvl="1">
            <p:tnLst>
              <p:par>
                <p:cTn presetID="49" presetClass="entr" presetSubtype="0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e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2" name="フリーフォーム 51"/>
          <p:cNvSpPr/>
          <p:nvPr userDrawn="1"/>
        </p:nvSpPr>
        <p:spPr>
          <a:xfrm>
            <a:off x="9167574" y="2741622"/>
            <a:ext cx="2736850" cy="3170216"/>
          </a:xfrm>
          <a:custGeom>
            <a:avLst/>
            <a:gdLst>
              <a:gd name="connsiteX0" fmla="*/ 1191 w 2736850"/>
              <a:gd name="connsiteY0" fmla="*/ 0 h 3170216"/>
              <a:gd name="connsiteX1" fmla="*/ 2736850 w 2736850"/>
              <a:gd name="connsiteY1" fmla="*/ 2743190 h 3170216"/>
              <a:gd name="connsiteX2" fmla="*/ 2180317 w 2736850"/>
              <a:gd name="connsiteY2" fmla="*/ 2743190 h 3170216"/>
              <a:gd name="connsiteX3" fmla="*/ 2180328 w 2736850"/>
              <a:gd name="connsiteY3" fmla="*/ 2743595 h 3170216"/>
              <a:gd name="connsiteX4" fmla="*/ 2226953 w 2736850"/>
              <a:gd name="connsiteY4" fmla="*/ 2849230 h 3170216"/>
              <a:gd name="connsiteX5" fmla="*/ 2259495 w 2736850"/>
              <a:gd name="connsiteY5" fmla="*/ 2880063 h 3170216"/>
              <a:gd name="connsiteX6" fmla="*/ 2267249 w 2736850"/>
              <a:gd name="connsiteY6" fmla="*/ 2886304 h 3170216"/>
              <a:gd name="connsiteX7" fmla="*/ 2314085 w 2736850"/>
              <a:gd name="connsiteY7" fmla="*/ 2988117 h 3170216"/>
              <a:gd name="connsiteX8" fmla="*/ 2039845 w 2736850"/>
              <a:gd name="connsiteY8" fmla="*/ 3170216 h 3170216"/>
              <a:gd name="connsiteX9" fmla="*/ 1765605 w 2736850"/>
              <a:gd name="connsiteY9" fmla="*/ 2988117 h 3170216"/>
              <a:gd name="connsiteX10" fmla="*/ 1812441 w 2736850"/>
              <a:gd name="connsiteY10" fmla="*/ 2886304 h 3170216"/>
              <a:gd name="connsiteX11" fmla="*/ 1821026 w 2736850"/>
              <a:gd name="connsiteY11" fmla="*/ 2879394 h 3170216"/>
              <a:gd name="connsiteX12" fmla="*/ 1872511 w 2736850"/>
              <a:gd name="connsiteY12" fmla="*/ 2821923 h 3170216"/>
              <a:gd name="connsiteX13" fmla="*/ 1900956 w 2736850"/>
              <a:gd name="connsiteY13" fmla="*/ 2774623 h 3170216"/>
              <a:gd name="connsiteX14" fmla="*/ 1908065 w 2736850"/>
              <a:gd name="connsiteY14" fmla="*/ 2743190 h 3170216"/>
              <a:gd name="connsiteX15" fmla="*/ 1365250 w 2736850"/>
              <a:gd name="connsiteY15" fmla="*/ 2743190 h 3170216"/>
              <a:gd name="connsiteX16" fmla="*/ 137373 w 2736850"/>
              <a:gd name="connsiteY16" fmla="*/ 1379035 h 3170216"/>
              <a:gd name="connsiteX17" fmla="*/ 0 w 2736850"/>
              <a:gd name="connsiteY17" fmla="*/ 1371732 h 3170216"/>
              <a:gd name="connsiteX18" fmla="*/ 0 w 2736850"/>
              <a:gd name="connsiteY18" fmla="*/ 834108 h 3170216"/>
              <a:gd name="connsiteX19" fmla="*/ 7859 w 2736850"/>
              <a:gd name="connsiteY19" fmla="*/ 835885 h 3170216"/>
              <a:gd name="connsiteX20" fmla="*/ 55160 w 2736850"/>
              <a:gd name="connsiteY20" fmla="*/ 864331 h 3170216"/>
              <a:gd name="connsiteX21" fmla="*/ 112630 w 2736850"/>
              <a:gd name="connsiteY21" fmla="*/ 915816 h 3170216"/>
              <a:gd name="connsiteX22" fmla="*/ 119540 w 2736850"/>
              <a:gd name="connsiteY22" fmla="*/ 924401 h 3170216"/>
              <a:gd name="connsiteX23" fmla="*/ 221354 w 2736850"/>
              <a:gd name="connsiteY23" fmla="*/ 971237 h 3170216"/>
              <a:gd name="connsiteX24" fmla="*/ 403452 w 2736850"/>
              <a:gd name="connsiteY24" fmla="*/ 696997 h 3170216"/>
              <a:gd name="connsiteX25" fmla="*/ 221354 w 2736850"/>
              <a:gd name="connsiteY25" fmla="*/ 422757 h 3170216"/>
              <a:gd name="connsiteX26" fmla="*/ 119540 w 2736850"/>
              <a:gd name="connsiteY26" fmla="*/ 469593 h 3170216"/>
              <a:gd name="connsiteX27" fmla="*/ 113300 w 2736850"/>
              <a:gd name="connsiteY27" fmla="*/ 477347 h 3170216"/>
              <a:gd name="connsiteX28" fmla="*/ 82466 w 2736850"/>
              <a:gd name="connsiteY28" fmla="*/ 509889 h 3170216"/>
              <a:gd name="connsiteX29" fmla="*/ 12560 w 2736850"/>
              <a:gd name="connsiteY29" fmla="*/ 548811 h 3170216"/>
              <a:gd name="connsiteX30" fmla="*/ 0 w 2736850"/>
              <a:gd name="connsiteY30" fmla="*/ 551519 h 3170216"/>
              <a:gd name="connsiteX31" fmla="*/ 0 w 2736850"/>
              <a:gd name="connsiteY31" fmla="*/ 433336 h 317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36850" h="3170216">
                <a:moveTo>
                  <a:pt x="1191" y="0"/>
                </a:moveTo>
                <a:cubicBezTo>
                  <a:pt x="1513269" y="4157"/>
                  <a:pt x="2736850" y="1231106"/>
                  <a:pt x="2736850" y="2743190"/>
                </a:cubicBezTo>
                <a:lnTo>
                  <a:pt x="2180317" y="2743190"/>
                </a:lnTo>
                <a:lnTo>
                  <a:pt x="2180328" y="2743595"/>
                </a:lnTo>
                <a:cubicBezTo>
                  <a:pt x="2184532" y="2779054"/>
                  <a:pt x="2198811" y="2815854"/>
                  <a:pt x="2226953" y="2849230"/>
                </a:cubicBezTo>
                <a:lnTo>
                  <a:pt x="2259495" y="2880063"/>
                </a:lnTo>
                <a:lnTo>
                  <a:pt x="2267249" y="2886304"/>
                </a:lnTo>
                <a:cubicBezTo>
                  <a:pt x="2296819" y="2915367"/>
                  <a:pt x="2314085" y="2950403"/>
                  <a:pt x="2314085" y="2988117"/>
                </a:cubicBezTo>
                <a:cubicBezTo>
                  <a:pt x="2314085" y="3088688"/>
                  <a:pt x="2191304" y="3170216"/>
                  <a:pt x="2039845" y="3170216"/>
                </a:cubicBezTo>
                <a:cubicBezTo>
                  <a:pt x="1888386" y="3170216"/>
                  <a:pt x="1765605" y="3088688"/>
                  <a:pt x="1765605" y="2988117"/>
                </a:cubicBezTo>
                <a:cubicBezTo>
                  <a:pt x="1765605" y="2950403"/>
                  <a:pt x="1782871" y="2915367"/>
                  <a:pt x="1812441" y="2886304"/>
                </a:cubicBezTo>
                <a:lnTo>
                  <a:pt x="1821026" y="2879394"/>
                </a:lnTo>
                <a:lnTo>
                  <a:pt x="1872511" y="2821923"/>
                </a:lnTo>
                <a:cubicBezTo>
                  <a:pt x="1884433" y="2806236"/>
                  <a:pt x="1894117" y="2790680"/>
                  <a:pt x="1900956" y="2774623"/>
                </a:cubicBezTo>
                <a:lnTo>
                  <a:pt x="1908065" y="2743190"/>
                </a:lnTo>
                <a:lnTo>
                  <a:pt x="1365250" y="2743190"/>
                </a:lnTo>
                <a:cubicBezTo>
                  <a:pt x="1365250" y="2034401"/>
                  <a:pt x="827543" y="1450914"/>
                  <a:pt x="137373" y="1379035"/>
                </a:cubicBezTo>
                <a:lnTo>
                  <a:pt x="0" y="1371732"/>
                </a:lnTo>
                <a:lnTo>
                  <a:pt x="0" y="834108"/>
                </a:lnTo>
                <a:lnTo>
                  <a:pt x="7859" y="835885"/>
                </a:lnTo>
                <a:cubicBezTo>
                  <a:pt x="23916" y="842725"/>
                  <a:pt x="39473" y="852409"/>
                  <a:pt x="55160" y="864331"/>
                </a:cubicBezTo>
                <a:lnTo>
                  <a:pt x="112630" y="915816"/>
                </a:lnTo>
                <a:lnTo>
                  <a:pt x="119540" y="924401"/>
                </a:lnTo>
                <a:cubicBezTo>
                  <a:pt x="148604" y="953971"/>
                  <a:pt x="183640" y="971237"/>
                  <a:pt x="221354" y="971237"/>
                </a:cubicBezTo>
                <a:cubicBezTo>
                  <a:pt x="321924" y="971237"/>
                  <a:pt x="403452" y="848456"/>
                  <a:pt x="403452" y="696997"/>
                </a:cubicBezTo>
                <a:cubicBezTo>
                  <a:pt x="403452" y="545538"/>
                  <a:pt x="321924" y="422757"/>
                  <a:pt x="221354" y="422757"/>
                </a:cubicBezTo>
                <a:cubicBezTo>
                  <a:pt x="183640" y="422757"/>
                  <a:pt x="148604" y="440023"/>
                  <a:pt x="119540" y="469593"/>
                </a:cubicBezTo>
                <a:lnTo>
                  <a:pt x="113300" y="477347"/>
                </a:lnTo>
                <a:lnTo>
                  <a:pt x="82466" y="509889"/>
                </a:lnTo>
                <a:cubicBezTo>
                  <a:pt x="60215" y="528650"/>
                  <a:pt x="36443" y="541250"/>
                  <a:pt x="12560" y="548811"/>
                </a:cubicBezTo>
                <a:lnTo>
                  <a:pt x="0" y="551519"/>
                </a:lnTo>
                <a:lnTo>
                  <a:pt x="0" y="433336"/>
                </a:lnTo>
                <a:close/>
              </a:path>
            </a:pathLst>
          </a:cu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 52"/>
          <p:cNvSpPr/>
          <p:nvPr userDrawn="1"/>
        </p:nvSpPr>
        <p:spPr>
          <a:xfrm rot="5400000">
            <a:off x="8950891" y="5268130"/>
            <a:ext cx="2736850" cy="3170216"/>
          </a:xfrm>
          <a:custGeom>
            <a:avLst/>
            <a:gdLst>
              <a:gd name="connsiteX0" fmla="*/ 1191 w 2736850"/>
              <a:gd name="connsiteY0" fmla="*/ 0 h 3170216"/>
              <a:gd name="connsiteX1" fmla="*/ 2736850 w 2736850"/>
              <a:gd name="connsiteY1" fmla="*/ 2743190 h 3170216"/>
              <a:gd name="connsiteX2" fmla="*/ 2180317 w 2736850"/>
              <a:gd name="connsiteY2" fmla="*/ 2743190 h 3170216"/>
              <a:gd name="connsiteX3" fmla="*/ 2180328 w 2736850"/>
              <a:gd name="connsiteY3" fmla="*/ 2743595 h 3170216"/>
              <a:gd name="connsiteX4" fmla="*/ 2226953 w 2736850"/>
              <a:gd name="connsiteY4" fmla="*/ 2849230 h 3170216"/>
              <a:gd name="connsiteX5" fmla="*/ 2259495 w 2736850"/>
              <a:gd name="connsiteY5" fmla="*/ 2880063 h 3170216"/>
              <a:gd name="connsiteX6" fmla="*/ 2267249 w 2736850"/>
              <a:gd name="connsiteY6" fmla="*/ 2886304 h 3170216"/>
              <a:gd name="connsiteX7" fmla="*/ 2314085 w 2736850"/>
              <a:gd name="connsiteY7" fmla="*/ 2988117 h 3170216"/>
              <a:gd name="connsiteX8" fmla="*/ 2039845 w 2736850"/>
              <a:gd name="connsiteY8" fmla="*/ 3170216 h 3170216"/>
              <a:gd name="connsiteX9" fmla="*/ 1765605 w 2736850"/>
              <a:gd name="connsiteY9" fmla="*/ 2988117 h 3170216"/>
              <a:gd name="connsiteX10" fmla="*/ 1812441 w 2736850"/>
              <a:gd name="connsiteY10" fmla="*/ 2886304 h 3170216"/>
              <a:gd name="connsiteX11" fmla="*/ 1821026 w 2736850"/>
              <a:gd name="connsiteY11" fmla="*/ 2879394 h 3170216"/>
              <a:gd name="connsiteX12" fmla="*/ 1872511 w 2736850"/>
              <a:gd name="connsiteY12" fmla="*/ 2821923 h 3170216"/>
              <a:gd name="connsiteX13" fmla="*/ 1900956 w 2736850"/>
              <a:gd name="connsiteY13" fmla="*/ 2774623 h 3170216"/>
              <a:gd name="connsiteX14" fmla="*/ 1908065 w 2736850"/>
              <a:gd name="connsiteY14" fmla="*/ 2743190 h 3170216"/>
              <a:gd name="connsiteX15" fmla="*/ 1365250 w 2736850"/>
              <a:gd name="connsiteY15" fmla="*/ 2743190 h 3170216"/>
              <a:gd name="connsiteX16" fmla="*/ 137373 w 2736850"/>
              <a:gd name="connsiteY16" fmla="*/ 1379035 h 3170216"/>
              <a:gd name="connsiteX17" fmla="*/ 0 w 2736850"/>
              <a:gd name="connsiteY17" fmla="*/ 1371732 h 3170216"/>
              <a:gd name="connsiteX18" fmla="*/ 0 w 2736850"/>
              <a:gd name="connsiteY18" fmla="*/ 834108 h 3170216"/>
              <a:gd name="connsiteX19" fmla="*/ 7859 w 2736850"/>
              <a:gd name="connsiteY19" fmla="*/ 835885 h 3170216"/>
              <a:gd name="connsiteX20" fmla="*/ 55160 w 2736850"/>
              <a:gd name="connsiteY20" fmla="*/ 864331 h 3170216"/>
              <a:gd name="connsiteX21" fmla="*/ 112630 w 2736850"/>
              <a:gd name="connsiteY21" fmla="*/ 915816 h 3170216"/>
              <a:gd name="connsiteX22" fmla="*/ 119540 w 2736850"/>
              <a:gd name="connsiteY22" fmla="*/ 924401 h 3170216"/>
              <a:gd name="connsiteX23" fmla="*/ 221354 w 2736850"/>
              <a:gd name="connsiteY23" fmla="*/ 971237 h 3170216"/>
              <a:gd name="connsiteX24" fmla="*/ 403452 w 2736850"/>
              <a:gd name="connsiteY24" fmla="*/ 696997 h 3170216"/>
              <a:gd name="connsiteX25" fmla="*/ 221354 w 2736850"/>
              <a:gd name="connsiteY25" fmla="*/ 422757 h 3170216"/>
              <a:gd name="connsiteX26" fmla="*/ 119540 w 2736850"/>
              <a:gd name="connsiteY26" fmla="*/ 469593 h 3170216"/>
              <a:gd name="connsiteX27" fmla="*/ 113300 w 2736850"/>
              <a:gd name="connsiteY27" fmla="*/ 477347 h 3170216"/>
              <a:gd name="connsiteX28" fmla="*/ 82466 w 2736850"/>
              <a:gd name="connsiteY28" fmla="*/ 509889 h 3170216"/>
              <a:gd name="connsiteX29" fmla="*/ 12560 w 2736850"/>
              <a:gd name="connsiteY29" fmla="*/ 548811 h 3170216"/>
              <a:gd name="connsiteX30" fmla="*/ 0 w 2736850"/>
              <a:gd name="connsiteY30" fmla="*/ 551519 h 3170216"/>
              <a:gd name="connsiteX31" fmla="*/ 0 w 2736850"/>
              <a:gd name="connsiteY31" fmla="*/ 433336 h 317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36850" h="3170216">
                <a:moveTo>
                  <a:pt x="1191" y="0"/>
                </a:moveTo>
                <a:cubicBezTo>
                  <a:pt x="1513269" y="4157"/>
                  <a:pt x="2736850" y="1231106"/>
                  <a:pt x="2736850" y="2743190"/>
                </a:cubicBezTo>
                <a:lnTo>
                  <a:pt x="2180317" y="2743190"/>
                </a:lnTo>
                <a:lnTo>
                  <a:pt x="2180328" y="2743595"/>
                </a:lnTo>
                <a:cubicBezTo>
                  <a:pt x="2184532" y="2779054"/>
                  <a:pt x="2198811" y="2815854"/>
                  <a:pt x="2226953" y="2849230"/>
                </a:cubicBezTo>
                <a:lnTo>
                  <a:pt x="2259495" y="2880063"/>
                </a:lnTo>
                <a:lnTo>
                  <a:pt x="2267249" y="2886304"/>
                </a:lnTo>
                <a:cubicBezTo>
                  <a:pt x="2296819" y="2915367"/>
                  <a:pt x="2314085" y="2950403"/>
                  <a:pt x="2314085" y="2988117"/>
                </a:cubicBezTo>
                <a:cubicBezTo>
                  <a:pt x="2314085" y="3088688"/>
                  <a:pt x="2191304" y="3170216"/>
                  <a:pt x="2039845" y="3170216"/>
                </a:cubicBezTo>
                <a:cubicBezTo>
                  <a:pt x="1888386" y="3170216"/>
                  <a:pt x="1765605" y="3088688"/>
                  <a:pt x="1765605" y="2988117"/>
                </a:cubicBezTo>
                <a:cubicBezTo>
                  <a:pt x="1765605" y="2950403"/>
                  <a:pt x="1782871" y="2915367"/>
                  <a:pt x="1812441" y="2886304"/>
                </a:cubicBezTo>
                <a:lnTo>
                  <a:pt x="1821026" y="2879394"/>
                </a:lnTo>
                <a:lnTo>
                  <a:pt x="1872511" y="2821923"/>
                </a:lnTo>
                <a:cubicBezTo>
                  <a:pt x="1884433" y="2806236"/>
                  <a:pt x="1894117" y="2790680"/>
                  <a:pt x="1900956" y="2774623"/>
                </a:cubicBezTo>
                <a:lnTo>
                  <a:pt x="1908065" y="2743190"/>
                </a:lnTo>
                <a:lnTo>
                  <a:pt x="1365250" y="2743190"/>
                </a:lnTo>
                <a:cubicBezTo>
                  <a:pt x="1365250" y="2034401"/>
                  <a:pt x="827543" y="1450914"/>
                  <a:pt x="137373" y="1379035"/>
                </a:cubicBezTo>
                <a:lnTo>
                  <a:pt x="0" y="1371732"/>
                </a:lnTo>
                <a:lnTo>
                  <a:pt x="0" y="834108"/>
                </a:lnTo>
                <a:lnTo>
                  <a:pt x="7859" y="835885"/>
                </a:lnTo>
                <a:cubicBezTo>
                  <a:pt x="23916" y="842725"/>
                  <a:pt x="39473" y="852409"/>
                  <a:pt x="55160" y="864331"/>
                </a:cubicBezTo>
                <a:lnTo>
                  <a:pt x="112630" y="915816"/>
                </a:lnTo>
                <a:lnTo>
                  <a:pt x="119540" y="924401"/>
                </a:lnTo>
                <a:cubicBezTo>
                  <a:pt x="148604" y="953971"/>
                  <a:pt x="183640" y="971237"/>
                  <a:pt x="221354" y="971237"/>
                </a:cubicBezTo>
                <a:cubicBezTo>
                  <a:pt x="321924" y="971237"/>
                  <a:pt x="403452" y="848456"/>
                  <a:pt x="403452" y="696997"/>
                </a:cubicBezTo>
                <a:cubicBezTo>
                  <a:pt x="403452" y="545538"/>
                  <a:pt x="321924" y="422757"/>
                  <a:pt x="221354" y="422757"/>
                </a:cubicBezTo>
                <a:cubicBezTo>
                  <a:pt x="183640" y="422757"/>
                  <a:pt x="148604" y="440023"/>
                  <a:pt x="119540" y="469593"/>
                </a:cubicBezTo>
                <a:lnTo>
                  <a:pt x="113300" y="477347"/>
                </a:lnTo>
                <a:lnTo>
                  <a:pt x="82466" y="509889"/>
                </a:lnTo>
                <a:cubicBezTo>
                  <a:pt x="60215" y="528650"/>
                  <a:pt x="36443" y="541250"/>
                  <a:pt x="12560" y="548811"/>
                </a:cubicBezTo>
                <a:lnTo>
                  <a:pt x="0" y="551519"/>
                </a:lnTo>
                <a:lnTo>
                  <a:pt x="0" y="433336"/>
                </a:lnTo>
                <a:close/>
              </a:path>
            </a:pathLst>
          </a:cu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 53"/>
          <p:cNvSpPr/>
          <p:nvPr userDrawn="1"/>
        </p:nvSpPr>
        <p:spPr>
          <a:xfrm rot="10800000">
            <a:off x="6430724" y="5051447"/>
            <a:ext cx="2736850" cy="3170216"/>
          </a:xfrm>
          <a:custGeom>
            <a:avLst/>
            <a:gdLst>
              <a:gd name="connsiteX0" fmla="*/ 1191 w 2736850"/>
              <a:gd name="connsiteY0" fmla="*/ 0 h 3170216"/>
              <a:gd name="connsiteX1" fmla="*/ 2736850 w 2736850"/>
              <a:gd name="connsiteY1" fmla="*/ 2743190 h 3170216"/>
              <a:gd name="connsiteX2" fmla="*/ 2180317 w 2736850"/>
              <a:gd name="connsiteY2" fmla="*/ 2743190 h 3170216"/>
              <a:gd name="connsiteX3" fmla="*/ 2180328 w 2736850"/>
              <a:gd name="connsiteY3" fmla="*/ 2743595 h 3170216"/>
              <a:gd name="connsiteX4" fmla="*/ 2226953 w 2736850"/>
              <a:gd name="connsiteY4" fmla="*/ 2849230 h 3170216"/>
              <a:gd name="connsiteX5" fmla="*/ 2259495 w 2736850"/>
              <a:gd name="connsiteY5" fmla="*/ 2880063 h 3170216"/>
              <a:gd name="connsiteX6" fmla="*/ 2267249 w 2736850"/>
              <a:gd name="connsiteY6" fmla="*/ 2886304 h 3170216"/>
              <a:gd name="connsiteX7" fmla="*/ 2314085 w 2736850"/>
              <a:gd name="connsiteY7" fmla="*/ 2988117 h 3170216"/>
              <a:gd name="connsiteX8" fmla="*/ 2039845 w 2736850"/>
              <a:gd name="connsiteY8" fmla="*/ 3170216 h 3170216"/>
              <a:gd name="connsiteX9" fmla="*/ 1765605 w 2736850"/>
              <a:gd name="connsiteY9" fmla="*/ 2988117 h 3170216"/>
              <a:gd name="connsiteX10" fmla="*/ 1812441 w 2736850"/>
              <a:gd name="connsiteY10" fmla="*/ 2886304 h 3170216"/>
              <a:gd name="connsiteX11" fmla="*/ 1821026 w 2736850"/>
              <a:gd name="connsiteY11" fmla="*/ 2879394 h 3170216"/>
              <a:gd name="connsiteX12" fmla="*/ 1872511 w 2736850"/>
              <a:gd name="connsiteY12" fmla="*/ 2821923 h 3170216"/>
              <a:gd name="connsiteX13" fmla="*/ 1900956 w 2736850"/>
              <a:gd name="connsiteY13" fmla="*/ 2774623 h 3170216"/>
              <a:gd name="connsiteX14" fmla="*/ 1908065 w 2736850"/>
              <a:gd name="connsiteY14" fmla="*/ 2743190 h 3170216"/>
              <a:gd name="connsiteX15" fmla="*/ 1365250 w 2736850"/>
              <a:gd name="connsiteY15" fmla="*/ 2743190 h 3170216"/>
              <a:gd name="connsiteX16" fmla="*/ 137373 w 2736850"/>
              <a:gd name="connsiteY16" fmla="*/ 1379035 h 3170216"/>
              <a:gd name="connsiteX17" fmla="*/ 0 w 2736850"/>
              <a:gd name="connsiteY17" fmla="*/ 1371732 h 3170216"/>
              <a:gd name="connsiteX18" fmla="*/ 0 w 2736850"/>
              <a:gd name="connsiteY18" fmla="*/ 834108 h 3170216"/>
              <a:gd name="connsiteX19" fmla="*/ 7859 w 2736850"/>
              <a:gd name="connsiteY19" fmla="*/ 835885 h 3170216"/>
              <a:gd name="connsiteX20" fmla="*/ 55160 w 2736850"/>
              <a:gd name="connsiteY20" fmla="*/ 864331 h 3170216"/>
              <a:gd name="connsiteX21" fmla="*/ 112630 w 2736850"/>
              <a:gd name="connsiteY21" fmla="*/ 915816 h 3170216"/>
              <a:gd name="connsiteX22" fmla="*/ 119540 w 2736850"/>
              <a:gd name="connsiteY22" fmla="*/ 924401 h 3170216"/>
              <a:gd name="connsiteX23" fmla="*/ 221354 w 2736850"/>
              <a:gd name="connsiteY23" fmla="*/ 971237 h 3170216"/>
              <a:gd name="connsiteX24" fmla="*/ 403452 w 2736850"/>
              <a:gd name="connsiteY24" fmla="*/ 696997 h 3170216"/>
              <a:gd name="connsiteX25" fmla="*/ 221354 w 2736850"/>
              <a:gd name="connsiteY25" fmla="*/ 422757 h 3170216"/>
              <a:gd name="connsiteX26" fmla="*/ 119540 w 2736850"/>
              <a:gd name="connsiteY26" fmla="*/ 469593 h 3170216"/>
              <a:gd name="connsiteX27" fmla="*/ 113300 w 2736850"/>
              <a:gd name="connsiteY27" fmla="*/ 477347 h 3170216"/>
              <a:gd name="connsiteX28" fmla="*/ 82466 w 2736850"/>
              <a:gd name="connsiteY28" fmla="*/ 509889 h 3170216"/>
              <a:gd name="connsiteX29" fmla="*/ 12560 w 2736850"/>
              <a:gd name="connsiteY29" fmla="*/ 548811 h 3170216"/>
              <a:gd name="connsiteX30" fmla="*/ 0 w 2736850"/>
              <a:gd name="connsiteY30" fmla="*/ 551519 h 3170216"/>
              <a:gd name="connsiteX31" fmla="*/ 0 w 2736850"/>
              <a:gd name="connsiteY31" fmla="*/ 433336 h 317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36850" h="3170216">
                <a:moveTo>
                  <a:pt x="1191" y="0"/>
                </a:moveTo>
                <a:cubicBezTo>
                  <a:pt x="1513269" y="4157"/>
                  <a:pt x="2736850" y="1231106"/>
                  <a:pt x="2736850" y="2743190"/>
                </a:cubicBezTo>
                <a:lnTo>
                  <a:pt x="2180317" y="2743190"/>
                </a:lnTo>
                <a:lnTo>
                  <a:pt x="2180328" y="2743595"/>
                </a:lnTo>
                <a:cubicBezTo>
                  <a:pt x="2184532" y="2779054"/>
                  <a:pt x="2198811" y="2815854"/>
                  <a:pt x="2226953" y="2849230"/>
                </a:cubicBezTo>
                <a:lnTo>
                  <a:pt x="2259495" y="2880063"/>
                </a:lnTo>
                <a:lnTo>
                  <a:pt x="2267249" y="2886304"/>
                </a:lnTo>
                <a:cubicBezTo>
                  <a:pt x="2296819" y="2915367"/>
                  <a:pt x="2314085" y="2950403"/>
                  <a:pt x="2314085" y="2988117"/>
                </a:cubicBezTo>
                <a:cubicBezTo>
                  <a:pt x="2314085" y="3088688"/>
                  <a:pt x="2191304" y="3170216"/>
                  <a:pt x="2039845" y="3170216"/>
                </a:cubicBezTo>
                <a:cubicBezTo>
                  <a:pt x="1888386" y="3170216"/>
                  <a:pt x="1765605" y="3088688"/>
                  <a:pt x="1765605" y="2988117"/>
                </a:cubicBezTo>
                <a:cubicBezTo>
                  <a:pt x="1765605" y="2950403"/>
                  <a:pt x="1782871" y="2915367"/>
                  <a:pt x="1812441" y="2886304"/>
                </a:cubicBezTo>
                <a:lnTo>
                  <a:pt x="1821026" y="2879394"/>
                </a:lnTo>
                <a:lnTo>
                  <a:pt x="1872511" y="2821923"/>
                </a:lnTo>
                <a:cubicBezTo>
                  <a:pt x="1884433" y="2806236"/>
                  <a:pt x="1894117" y="2790680"/>
                  <a:pt x="1900956" y="2774623"/>
                </a:cubicBezTo>
                <a:lnTo>
                  <a:pt x="1908065" y="2743190"/>
                </a:lnTo>
                <a:lnTo>
                  <a:pt x="1365250" y="2743190"/>
                </a:lnTo>
                <a:cubicBezTo>
                  <a:pt x="1365250" y="2034401"/>
                  <a:pt x="827543" y="1450914"/>
                  <a:pt x="137373" y="1379035"/>
                </a:cubicBezTo>
                <a:lnTo>
                  <a:pt x="0" y="1371732"/>
                </a:lnTo>
                <a:lnTo>
                  <a:pt x="0" y="834108"/>
                </a:lnTo>
                <a:lnTo>
                  <a:pt x="7859" y="835885"/>
                </a:lnTo>
                <a:cubicBezTo>
                  <a:pt x="23916" y="842725"/>
                  <a:pt x="39473" y="852409"/>
                  <a:pt x="55160" y="864331"/>
                </a:cubicBezTo>
                <a:lnTo>
                  <a:pt x="112630" y="915816"/>
                </a:lnTo>
                <a:lnTo>
                  <a:pt x="119540" y="924401"/>
                </a:lnTo>
                <a:cubicBezTo>
                  <a:pt x="148604" y="953971"/>
                  <a:pt x="183640" y="971237"/>
                  <a:pt x="221354" y="971237"/>
                </a:cubicBezTo>
                <a:cubicBezTo>
                  <a:pt x="321924" y="971237"/>
                  <a:pt x="403452" y="848456"/>
                  <a:pt x="403452" y="696997"/>
                </a:cubicBezTo>
                <a:cubicBezTo>
                  <a:pt x="403452" y="545538"/>
                  <a:pt x="321924" y="422757"/>
                  <a:pt x="221354" y="422757"/>
                </a:cubicBezTo>
                <a:cubicBezTo>
                  <a:pt x="183640" y="422757"/>
                  <a:pt x="148604" y="440023"/>
                  <a:pt x="119540" y="469593"/>
                </a:cubicBezTo>
                <a:lnTo>
                  <a:pt x="113300" y="477347"/>
                </a:lnTo>
                <a:lnTo>
                  <a:pt x="82466" y="509889"/>
                </a:lnTo>
                <a:cubicBezTo>
                  <a:pt x="60215" y="528650"/>
                  <a:pt x="36443" y="541250"/>
                  <a:pt x="12560" y="548811"/>
                </a:cubicBezTo>
                <a:lnTo>
                  <a:pt x="0" y="551519"/>
                </a:lnTo>
                <a:lnTo>
                  <a:pt x="0" y="433336"/>
                </a:lnTo>
                <a:close/>
              </a:path>
            </a:pathLst>
          </a:cu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フリーフォーム 54"/>
          <p:cNvSpPr/>
          <p:nvPr userDrawn="1"/>
        </p:nvSpPr>
        <p:spPr>
          <a:xfrm rot="16200000">
            <a:off x="6647406" y="2524939"/>
            <a:ext cx="2736850" cy="3170216"/>
          </a:xfrm>
          <a:custGeom>
            <a:avLst/>
            <a:gdLst>
              <a:gd name="connsiteX0" fmla="*/ 1191 w 2736850"/>
              <a:gd name="connsiteY0" fmla="*/ 0 h 3170216"/>
              <a:gd name="connsiteX1" fmla="*/ 2736850 w 2736850"/>
              <a:gd name="connsiteY1" fmla="*/ 2743190 h 3170216"/>
              <a:gd name="connsiteX2" fmla="*/ 2180317 w 2736850"/>
              <a:gd name="connsiteY2" fmla="*/ 2743190 h 3170216"/>
              <a:gd name="connsiteX3" fmla="*/ 2180328 w 2736850"/>
              <a:gd name="connsiteY3" fmla="*/ 2743595 h 3170216"/>
              <a:gd name="connsiteX4" fmla="*/ 2226953 w 2736850"/>
              <a:gd name="connsiteY4" fmla="*/ 2849230 h 3170216"/>
              <a:gd name="connsiteX5" fmla="*/ 2259495 w 2736850"/>
              <a:gd name="connsiteY5" fmla="*/ 2880063 h 3170216"/>
              <a:gd name="connsiteX6" fmla="*/ 2267249 w 2736850"/>
              <a:gd name="connsiteY6" fmla="*/ 2886304 h 3170216"/>
              <a:gd name="connsiteX7" fmla="*/ 2314085 w 2736850"/>
              <a:gd name="connsiteY7" fmla="*/ 2988117 h 3170216"/>
              <a:gd name="connsiteX8" fmla="*/ 2039845 w 2736850"/>
              <a:gd name="connsiteY8" fmla="*/ 3170216 h 3170216"/>
              <a:gd name="connsiteX9" fmla="*/ 1765605 w 2736850"/>
              <a:gd name="connsiteY9" fmla="*/ 2988117 h 3170216"/>
              <a:gd name="connsiteX10" fmla="*/ 1812441 w 2736850"/>
              <a:gd name="connsiteY10" fmla="*/ 2886304 h 3170216"/>
              <a:gd name="connsiteX11" fmla="*/ 1821026 w 2736850"/>
              <a:gd name="connsiteY11" fmla="*/ 2879394 h 3170216"/>
              <a:gd name="connsiteX12" fmla="*/ 1872511 w 2736850"/>
              <a:gd name="connsiteY12" fmla="*/ 2821923 h 3170216"/>
              <a:gd name="connsiteX13" fmla="*/ 1900956 w 2736850"/>
              <a:gd name="connsiteY13" fmla="*/ 2774623 h 3170216"/>
              <a:gd name="connsiteX14" fmla="*/ 1908065 w 2736850"/>
              <a:gd name="connsiteY14" fmla="*/ 2743190 h 3170216"/>
              <a:gd name="connsiteX15" fmla="*/ 1365250 w 2736850"/>
              <a:gd name="connsiteY15" fmla="*/ 2743190 h 3170216"/>
              <a:gd name="connsiteX16" fmla="*/ 137373 w 2736850"/>
              <a:gd name="connsiteY16" fmla="*/ 1379035 h 3170216"/>
              <a:gd name="connsiteX17" fmla="*/ 0 w 2736850"/>
              <a:gd name="connsiteY17" fmla="*/ 1371732 h 3170216"/>
              <a:gd name="connsiteX18" fmla="*/ 0 w 2736850"/>
              <a:gd name="connsiteY18" fmla="*/ 834108 h 3170216"/>
              <a:gd name="connsiteX19" fmla="*/ 7859 w 2736850"/>
              <a:gd name="connsiteY19" fmla="*/ 835885 h 3170216"/>
              <a:gd name="connsiteX20" fmla="*/ 55160 w 2736850"/>
              <a:gd name="connsiteY20" fmla="*/ 864331 h 3170216"/>
              <a:gd name="connsiteX21" fmla="*/ 112630 w 2736850"/>
              <a:gd name="connsiteY21" fmla="*/ 915816 h 3170216"/>
              <a:gd name="connsiteX22" fmla="*/ 119540 w 2736850"/>
              <a:gd name="connsiteY22" fmla="*/ 924401 h 3170216"/>
              <a:gd name="connsiteX23" fmla="*/ 221354 w 2736850"/>
              <a:gd name="connsiteY23" fmla="*/ 971237 h 3170216"/>
              <a:gd name="connsiteX24" fmla="*/ 403452 w 2736850"/>
              <a:gd name="connsiteY24" fmla="*/ 696997 h 3170216"/>
              <a:gd name="connsiteX25" fmla="*/ 221354 w 2736850"/>
              <a:gd name="connsiteY25" fmla="*/ 422757 h 3170216"/>
              <a:gd name="connsiteX26" fmla="*/ 119540 w 2736850"/>
              <a:gd name="connsiteY26" fmla="*/ 469593 h 3170216"/>
              <a:gd name="connsiteX27" fmla="*/ 113300 w 2736850"/>
              <a:gd name="connsiteY27" fmla="*/ 477347 h 3170216"/>
              <a:gd name="connsiteX28" fmla="*/ 82466 w 2736850"/>
              <a:gd name="connsiteY28" fmla="*/ 509889 h 3170216"/>
              <a:gd name="connsiteX29" fmla="*/ 12560 w 2736850"/>
              <a:gd name="connsiteY29" fmla="*/ 548811 h 3170216"/>
              <a:gd name="connsiteX30" fmla="*/ 0 w 2736850"/>
              <a:gd name="connsiteY30" fmla="*/ 551519 h 3170216"/>
              <a:gd name="connsiteX31" fmla="*/ 0 w 2736850"/>
              <a:gd name="connsiteY31" fmla="*/ 433336 h 317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36850" h="3170216">
                <a:moveTo>
                  <a:pt x="1191" y="0"/>
                </a:moveTo>
                <a:cubicBezTo>
                  <a:pt x="1513269" y="4157"/>
                  <a:pt x="2736850" y="1231106"/>
                  <a:pt x="2736850" y="2743190"/>
                </a:cubicBezTo>
                <a:lnTo>
                  <a:pt x="2180317" y="2743190"/>
                </a:lnTo>
                <a:lnTo>
                  <a:pt x="2180328" y="2743595"/>
                </a:lnTo>
                <a:cubicBezTo>
                  <a:pt x="2184532" y="2779054"/>
                  <a:pt x="2198811" y="2815854"/>
                  <a:pt x="2226953" y="2849230"/>
                </a:cubicBezTo>
                <a:lnTo>
                  <a:pt x="2259495" y="2880063"/>
                </a:lnTo>
                <a:lnTo>
                  <a:pt x="2267249" y="2886304"/>
                </a:lnTo>
                <a:cubicBezTo>
                  <a:pt x="2296819" y="2915367"/>
                  <a:pt x="2314085" y="2950403"/>
                  <a:pt x="2314085" y="2988117"/>
                </a:cubicBezTo>
                <a:cubicBezTo>
                  <a:pt x="2314085" y="3088688"/>
                  <a:pt x="2191304" y="3170216"/>
                  <a:pt x="2039845" y="3170216"/>
                </a:cubicBezTo>
                <a:cubicBezTo>
                  <a:pt x="1888386" y="3170216"/>
                  <a:pt x="1765605" y="3088688"/>
                  <a:pt x="1765605" y="2988117"/>
                </a:cubicBezTo>
                <a:cubicBezTo>
                  <a:pt x="1765605" y="2950403"/>
                  <a:pt x="1782871" y="2915367"/>
                  <a:pt x="1812441" y="2886304"/>
                </a:cubicBezTo>
                <a:lnTo>
                  <a:pt x="1821026" y="2879394"/>
                </a:lnTo>
                <a:lnTo>
                  <a:pt x="1872511" y="2821923"/>
                </a:lnTo>
                <a:cubicBezTo>
                  <a:pt x="1884433" y="2806236"/>
                  <a:pt x="1894117" y="2790680"/>
                  <a:pt x="1900956" y="2774623"/>
                </a:cubicBezTo>
                <a:lnTo>
                  <a:pt x="1908065" y="2743190"/>
                </a:lnTo>
                <a:lnTo>
                  <a:pt x="1365250" y="2743190"/>
                </a:lnTo>
                <a:cubicBezTo>
                  <a:pt x="1365250" y="2034401"/>
                  <a:pt x="827543" y="1450914"/>
                  <a:pt x="137373" y="1379035"/>
                </a:cubicBezTo>
                <a:lnTo>
                  <a:pt x="0" y="1371732"/>
                </a:lnTo>
                <a:lnTo>
                  <a:pt x="0" y="834108"/>
                </a:lnTo>
                <a:lnTo>
                  <a:pt x="7859" y="835885"/>
                </a:lnTo>
                <a:cubicBezTo>
                  <a:pt x="23916" y="842725"/>
                  <a:pt x="39473" y="852409"/>
                  <a:pt x="55160" y="864331"/>
                </a:cubicBezTo>
                <a:lnTo>
                  <a:pt x="112630" y="915816"/>
                </a:lnTo>
                <a:lnTo>
                  <a:pt x="119540" y="924401"/>
                </a:lnTo>
                <a:cubicBezTo>
                  <a:pt x="148604" y="953971"/>
                  <a:pt x="183640" y="971237"/>
                  <a:pt x="221354" y="971237"/>
                </a:cubicBezTo>
                <a:cubicBezTo>
                  <a:pt x="321924" y="971237"/>
                  <a:pt x="403452" y="848456"/>
                  <a:pt x="403452" y="696997"/>
                </a:cubicBezTo>
                <a:cubicBezTo>
                  <a:pt x="403452" y="545538"/>
                  <a:pt x="321924" y="422757"/>
                  <a:pt x="221354" y="422757"/>
                </a:cubicBezTo>
                <a:cubicBezTo>
                  <a:pt x="183640" y="422757"/>
                  <a:pt x="148604" y="440023"/>
                  <a:pt x="119540" y="469593"/>
                </a:cubicBezTo>
                <a:lnTo>
                  <a:pt x="113300" y="477347"/>
                </a:lnTo>
                <a:lnTo>
                  <a:pt x="82466" y="509889"/>
                </a:lnTo>
                <a:cubicBezTo>
                  <a:pt x="60215" y="528650"/>
                  <a:pt x="36443" y="541250"/>
                  <a:pt x="12560" y="548811"/>
                </a:cubicBezTo>
                <a:lnTo>
                  <a:pt x="0" y="551519"/>
                </a:lnTo>
                <a:lnTo>
                  <a:pt x="0" y="433336"/>
                </a:lnTo>
                <a:close/>
              </a:path>
            </a:pathLst>
          </a:custGeom>
          <a:solidFill>
            <a:schemeClr val="accent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1877319" y="3357426"/>
            <a:ext cx="5827206" cy="1453771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7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1877319" y="2368105"/>
            <a:ext cx="58272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8" name="正方形/長方形 57"/>
          <p:cNvSpPr/>
          <p:nvPr userDrawn="1"/>
        </p:nvSpPr>
        <p:spPr>
          <a:xfrm>
            <a:off x="11984816" y="3133271"/>
            <a:ext cx="1827899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59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11904424" y="7219476"/>
            <a:ext cx="5827206" cy="1453771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0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11904424" y="6230155"/>
            <a:ext cx="5827206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1" name="正方形/長方形 60"/>
          <p:cNvSpPr/>
          <p:nvPr userDrawn="1"/>
        </p:nvSpPr>
        <p:spPr>
          <a:xfrm>
            <a:off x="12011921" y="6995321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62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543540" y="7219476"/>
            <a:ext cx="5827206" cy="1453771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3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543540" y="6230155"/>
            <a:ext cx="5827206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4" name="正方形/長方形 63"/>
          <p:cNvSpPr/>
          <p:nvPr userDrawn="1"/>
        </p:nvSpPr>
        <p:spPr>
          <a:xfrm>
            <a:off x="4412749" y="6995321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68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543540" y="3357426"/>
            <a:ext cx="5827206" cy="1453771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9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543540" y="2368105"/>
            <a:ext cx="5827206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0" name="正方形/長方形 69"/>
          <p:cNvSpPr/>
          <p:nvPr userDrawn="1"/>
        </p:nvSpPr>
        <p:spPr>
          <a:xfrm>
            <a:off x="4412749" y="3133271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71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10319316" y="3740054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72" name="図プレースホルダー 25"/>
          <p:cNvSpPr>
            <a:spLocks noGrp="1"/>
          </p:cNvSpPr>
          <p:nvPr>
            <p:ph type="pic" sz="quarter" idx="29" hasCustomPrompt="1"/>
          </p:nvPr>
        </p:nvSpPr>
        <p:spPr>
          <a:xfrm>
            <a:off x="10319316" y="653823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73" name="図プレースホルダー 25"/>
          <p:cNvSpPr>
            <a:spLocks noGrp="1"/>
          </p:cNvSpPr>
          <p:nvPr>
            <p:ph type="pic" sz="quarter" idx="30" hasCustomPrompt="1"/>
          </p:nvPr>
        </p:nvSpPr>
        <p:spPr>
          <a:xfrm>
            <a:off x="7350100" y="6550611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74" name="図プレースホルダー 25"/>
          <p:cNvSpPr>
            <a:spLocks noGrp="1"/>
          </p:cNvSpPr>
          <p:nvPr>
            <p:ph type="pic" sz="quarter" idx="31" hasCustomPrompt="1"/>
          </p:nvPr>
        </p:nvSpPr>
        <p:spPr>
          <a:xfrm>
            <a:off x="7350100" y="3740054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10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50"/>
                            </p:stCondLst>
                            <p:childTnLst>
                              <p:par>
                                <p:cTn id="60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750"/>
                            </p:stCondLst>
                            <p:childTnLst>
                              <p:par>
                                <p:cTn id="1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250"/>
                            </p:stCondLst>
                            <p:childTnLst>
                              <p:par>
                                <p:cTn id="107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750"/>
                            </p:stCondLst>
                            <p:childTnLst>
                              <p:par>
                                <p:cTn id="12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50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animBg="1"/>
      <p:bldP spid="59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1" grpId="0" animBg="1"/>
      <p:bldP spid="62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4" grpId="0" animBg="1"/>
      <p:bldP spid="6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0" grpId="0" animBg="1"/>
      <p:bldP spid="71" grpId="0"/>
      <p:bldP spid="72" grpId="0"/>
      <p:bldP spid="73" grpId="0"/>
      <p:bldP spid="74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1288" y="4698914"/>
            <a:ext cx="7484301" cy="236628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21288" y="3578967"/>
            <a:ext cx="7484301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332240" y="4416703"/>
            <a:ext cx="161121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9542816" y="4701002"/>
            <a:ext cx="7484301" cy="236628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542816" y="3581055"/>
            <a:ext cx="7484301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9653768" y="4418791"/>
            <a:ext cx="161121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43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山形 6"/>
          <p:cNvSpPr/>
          <p:nvPr userDrawn="1"/>
        </p:nvSpPr>
        <p:spPr>
          <a:xfrm>
            <a:off x="892704" y="4364211"/>
            <a:ext cx="4173971" cy="56605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01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0" name="山形 49"/>
          <p:cNvSpPr/>
          <p:nvPr userDrawn="1"/>
        </p:nvSpPr>
        <p:spPr>
          <a:xfrm>
            <a:off x="4970029" y="4364211"/>
            <a:ext cx="4173971" cy="566057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02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1" name="山形 50"/>
          <p:cNvSpPr/>
          <p:nvPr userDrawn="1"/>
        </p:nvSpPr>
        <p:spPr>
          <a:xfrm>
            <a:off x="9047354" y="4364211"/>
            <a:ext cx="4173971" cy="566057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03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2" name="山形 51"/>
          <p:cNvSpPr/>
          <p:nvPr userDrawn="1"/>
        </p:nvSpPr>
        <p:spPr>
          <a:xfrm>
            <a:off x="13124679" y="4364210"/>
            <a:ext cx="4173971" cy="566057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04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892704" y="5082981"/>
            <a:ext cx="3928885" cy="3149248"/>
          </a:xfrm>
        </p:spPr>
        <p:txBody>
          <a:bodyPr>
            <a:normAutofit/>
          </a:bodyPr>
          <a:lstStyle>
            <a:lvl1pPr marL="342900" indent="-342900" algn="l"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4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892704" y="2713221"/>
            <a:ext cx="3928885" cy="1464805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5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4970029" y="5082981"/>
            <a:ext cx="3928885" cy="3149248"/>
          </a:xfrm>
        </p:spPr>
        <p:txBody>
          <a:bodyPr>
            <a:normAutofit/>
          </a:bodyPr>
          <a:lstStyle>
            <a:lvl1pPr marL="342900" indent="-342900" algn="l"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6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4970029" y="2713221"/>
            <a:ext cx="3928885" cy="1464805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7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9047354" y="5082981"/>
            <a:ext cx="3928885" cy="3149248"/>
          </a:xfrm>
        </p:spPr>
        <p:txBody>
          <a:bodyPr>
            <a:normAutofit/>
          </a:bodyPr>
          <a:lstStyle>
            <a:lvl1pPr marL="342900" indent="-342900" algn="l"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8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9047354" y="2713221"/>
            <a:ext cx="3928885" cy="1464805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9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3124679" y="5082981"/>
            <a:ext cx="3928885" cy="3149248"/>
          </a:xfrm>
        </p:spPr>
        <p:txBody>
          <a:bodyPr>
            <a:normAutofit/>
          </a:bodyPr>
          <a:lstStyle>
            <a:lvl1pPr marL="342900" indent="-342900" algn="l"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0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3124679" y="2713221"/>
            <a:ext cx="3928885" cy="1464805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203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0" grpId="0" animBg="1"/>
      <p:bldP spid="51" grpId="0" animBg="1"/>
      <p:bldP spid="52" grpId="0" animBg="1"/>
      <p:bldP spid="5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円/楕円 30"/>
          <p:cNvSpPr/>
          <p:nvPr userDrawn="1"/>
        </p:nvSpPr>
        <p:spPr>
          <a:xfrm>
            <a:off x="8506495" y="5688869"/>
            <a:ext cx="1275009" cy="3502148"/>
          </a:xfrm>
          <a:custGeom>
            <a:avLst/>
            <a:gdLst/>
            <a:ahLst/>
            <a:cxnLst/>
            <a:rect l="l" t="t" r="r" b="b"/>
            <a:pathLst>
              <a:path w="1104899" h="3034897">
                <a:moveTo>
                  <a:pt x="183061" y="452441"/>
                </a:moveTo>
                <a:lnTo>
                  <a:pt x="202039" y="456272"/>
                </a:lnTo>
                <a:cubicBezTo>
                  <a:pt x="206033" y="453928"/>
                  <a:pt x="210452" y="453407"/>
                  <a:pt x="214967" y="453259"/>
                </a:cubicBezTo>
                <a:cubicBezTo>
                  <a:pt x="238093" y="484350"/>
                  <a:pt x="275364" y="503415"/>
                  <a:pt x="317087" y="503415"/>
                </a:cubicBezTo>
                <a:cubicBezTo>
                  <a:pt x="359170" y="503415"/>
                  <a:pt x="396722" y="484021"/>
                  <a:pt x="419760" y="452441"/>
                </a:cubicBezTo>
                <a:lnTo>
                  <a:pt x="446511" y="452441"/>
                </a:lnTo>
                <a:cubicBezTo>
                  <a:pt x="469549" y="484021"/>
                  <a:pt x="507100" y="503415"/>
                  <a:pt x="549182" y="503415"/>
                </a:cubicBezTo>
                <a:cubicBezTo>
                  <a:pt x="591264" y="503415"/>
                  <a:pt x="628817" y="484021"/>
                  <a:pt x="651855" y="452441"/>
                </a:cubicBezTo>
                <a:lnTo>
                  <a:pt x="685142" y="452441"/>
                </a:lnTo>
                <a:cubicBezTo>
                  <a:pt x="708180" y="484021"/>
                  <a:pt x="745733" y="503416"/>
                  <a:pt x="787815" y="503416"/>
                </a:cubicBezTo>
                <a:lnTo>
                  <a:pt x="837422" y="492397"/>
                </a:lnTo>
                <a:lnTo>
                  <a:pt x="848931" y="487050"/>
                </a:lnTo>
                <a:cubicBezTo>
                  <a:pt x="864198" y="480284"/>
                  <a:pt x="877135" y="469629"/>
                  <a:pt x="887585" y="456745"/>
                </a:cubicBezTo>
                <a:lnTo>
                  <a:pt x="889654" y="457620"/>
                </a:lnTo>
                <a:cubicBezTo>
                  <a:pt x="897429" y="453526"/>
                  <a:pt x="906239" y="452441"/>
                  <a:pt x="915302" y="452441"/>
                </a:cubicBezTo>
                <a:cubicBezTo>
                  <a:pt x="976685" y="452441"/>
                  <a:pt x="1026445" y="502202"/>
                  <a:pt x="1026445" y="563585"/>
                </a:cubicBezTo>
                <a:cubicBezTo>
                  <a:pt x="1026445" y="609396"/>
                  <a:pt x="998729" y="648734"/>
                  <a:pt x="959102" y="665631"/>
                </a:cubicBezTo>
                <a:cubicBezTo>
                  <a:pt x="841569" y="804451"/>
                  <a:pt x="762079" y="1001460"/>
                  <a:pt x="743903" y="1223908"/>
                </a:cubicBezTo>
                <a:lnTo>
                  <a:pt x="840117" y="1223908"/>
                </a:lnTo>
                <a:cubicBezTo>
                  <a:pt x="885252" y="1223908"/>
                  <a:pt x="921841" y="1260497"/>
                  <a:pt x="921841" y="1305632"/>
                </a:cubicBezTo>
                <a:lnTo>
                  <a:pt x="921840" y="1305632"/>
                </a:lnTo>
                <a:cubicBezTo>
                  <a:pt x="921840" y="1350767"/>
                  <a:pt x="885251" y="1387356"/>
                  <a:pt x="840116" y="1387356"/>
                </a:cubicBezTo>
                <a:lnTo>
                  <a:pt x="733571" y="1387356"/>
                </a:lnTo>
                <a:lnTo>
                  <a:pt x="732242" y="1435725"/>
                </a:lnTo>
                <a:cubicBezTo>
                  <a:pt x="732242" y="1834241"/>
                  <a:pt x="840619" y="2186259"/>
                  <a:pt x="1006562" y="2397455"/>
                </a:cubicBezTo>
                <a:lnTo>
                  <a:pt x="1005198" y="2397455"/>
                </a:lnTo>
                <a:cubicBezTo>
                  <a:pt x="1027765" y="2397455"/>
                  <a:pt x="1046060" y="2415750"/>
                  <a:pt x="1046060" y="2438317"/>
                </a:cubicBezTo>
                <a:lnTo>
                  <a:pt x="1046059" y="2438317"/>
                </a:lnTo>
                <a:cubicBezTo>
                  <a:pt x="1046059" y="2450137"/>
                  <a:pt x="1041040" y="2460785"/>
                  <a:pt x="1032621" y="2467820"/>
                </a:cubicBezTo>
                <a:cubicBezTo>
                  <a:pt x="1079361" y="2530209"/>
                  <a:pt x="1104899" y="2603760"/>
                  <a:pt x="1104899" y="2682076"/>
                </a:cubicBezTo>
                <a:cubicBezTo>
                  <a:pt x="1104899" y="2769275"/>
                  <a:pt x="1073240" y="2850566"/>
                  <a:pt x="1015880" y="2916671"/>
                </a:cubicBezTo>
                <a:cubicBezTo>
                  <a:pt x="1041463" y="2932650"/>
                  <a:pt x="1057500" y="2961309"/>
                  <a:pt x="1057500" y="2993714"/>
                </a:cubicBezTo>
                <a:lnTo>
                  <a:pt x="1057500" y="3034897"/>
                </a:lnTo>
                <a:lnTo>
                  <a:pt x="881231" y="3034897"/>
                </a:lnTo>
                <a:lnTo>
                  <a:pt x="223669" y="3034897"/>
                </a:lnTo>
                <a:lnTo>
                  <a:pt x="47401" y="3034897"/>
                </a:lnTo>
                <a:lnTo>
                  <a:pt x="47401" y="2993714"/>
                </a:lnTo>
                <a:cubicBezTo>
                  <a:pt x="47401" y="2961309"/>
                  <a:pt x="63437" y="2932651"/>
                  <a:pt x="89020" y="2916671"/>
                </a:cubicBezTo>
                <a:cubicBezTo>
                  <a:pt x="31659" y="2850567"/>
                  <a:pt x="0" y="2769275"/>
                  <a:pt x="0" y="2682076"/>
                </a:cubicBezTo>
                <a:cubicBezTo>
                  <a:pt x="0" y="2605483"/>
                  <a:pt x="24427" y="2533448"/>
                  <a:pt x="69407" y="2472045"/>
                </a:cubicBezTo>
                <a:cubicBezTo>
                  <a:pt x="54818" y="2467950"/>
                  <a:pt x="45766" y="2454190"/>
                  <a:pt x="45766" y="2438317"/>
                </a:cubicBezTo>
                <a:cubicBezTo>
                  <a:pt x="45766" y="2415750"/>
                  <a:pt x="64061" y="2397455"/>
                  <a:pt x="86628" y="2397455"/>
                </a:cubicBezTo>
                <a:lnTo>
                  <a:pt x="92234" y="2397455"/>
                </a:lnTo>
                <a:cubicBezTo>
                  <a:pt x="258177" y="2186259"/>
                  <a:pt x="366555" y="1834241"/>
                  <a:pt x="366555" y="1435725"/>
                </a:cubicBezTo>
                <a:lnTo>
                  <a:pt x="365225" y="1387355"/>
                </a:lnTo>
                <a:lnTo>
                  <a:pt x="258248" y="1387355"/>
                </a:lnTo>
                <a:cubicBezTo>
                  <a:pt x="213113" y="1387355"/>
                  <a:pt x="176524" y="1350767"/>
                  <a:pt x="176524" y="1305632"/>
                </a:cubicBezTo>
                <a:cubicBezTo>
                  <a:pt x="176524" y="1260497"/>
                  <a:pt x="213113" y="1223908"/>
                  <a:pt x="258248" y="1223908"/>
                </a:cubicBezTo>
                <a:lnTo>
                  <a:pt x="349409" y="1223908"/>
                </a:lnTo>
                <a:cubicBezTo>
                  <a:pt x="332627" y="1001981"/>
                  <a:pt x="254734" y="804966"/>
                  <a:pt x="138681" y="665240"/>
                </a:cubicBezTo>
                <a:cubicBezTo>
                  <a:pt x="99339" y="648314"/>
                  <a:pt x="71918" y="609152"/>
                  <a:pt x="71918" y="563585"/>
                </a:cubicBezTo>
                <a:cubicBezTo>
                  <a:pt x="71918" y="502202"/>
                  <a:pt x="121678" y="452441"/>
                  <a:pt x="183061" y="452441"/>
                </a:cubicBezTo>
                <a:close/>
                <a:moveTo>
                  <a:pt x="545913" y="0"/>
                </a:moveTo>
                <a:cubicBezTo>
                  <a:pt x="656041" y="0"/>
                  <a:pt x="745318" y="89277"/>
                  <a:pt x="745318" y="199405"/>
                </a:cubicBezTo>
                <a:cubicBezTo>
                  <a:pt x="745318" y="309533"/>
                  <a:pt x="656041" y="398810"/>
                  <a:pt x="545913" y="398810"/>
                </a:cubicBezTo>
                <a:cubicBezTo>
                  <a:pt x="435785" y="398810"/>
                  <a:pt x="346508" y="309533"/>
                  <a:pt x="346508" y="199405"/>
                </a:cubicBezTo>
                <a:cubicBezTo>
                  <a:pt x="346508" y="89277"/>
                  <a:pt x="435785" y="0"/>
                  <a:pt x="545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6157916" y="3023183"/>
            <a:ext cx="5998233" cy="590539"/>
          </a:xfrm>
        </p:spPr>
        <p:txBody>
          <a:bodyPr>
            <a:normAutofit/>
          </a:bodyPr>
          <a:lstStyle>
            <a:lvl1pPr algn="ctr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6157916" y="2191030"/>
            <a:ext cx="599823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 userDrawn="1"/>
        </p:nvSpPr>
        <p:spPr>
          <a:xfrm>
            <a:off x="8243083" y="2899044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4"/>
          <p:cNvSpPr/>
          <p:nvPr userDrawn="1"/>
        </p:nvSpPr>
        <p:spPr>
          <a:xfrm>
            <a:off x="8611939" y="3755995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8865196" y="4010067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9" name="円/楕円 4"/>
          <p:cNvSpPr/>
          <p:nvPr userDrawn="1"/>
        </p:nvSpPr>
        <p:spPr>
          <a:xfrm>
            <a:off x="10701039" y="5228213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図プレースホルダー 25"/>
          <p:cNvSpPr>
            <a:spLocks noGrp="1"/>
          </p:cNvSpPr>
          <p:nvPr>
            <p:ph type="pic" sz="quarter" idx="15" hasCustomPrompt="1"/>
          </p:nvPr>
        </p:nvSpPr>
        <p:spPr>
          <a:xfrm>
            <a:off x="10954296" y="5482285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2090811" y="5624558"/>
            <a:ext cx="4250597" cy="1096266"/>
          </a:xfrm>
        </p:spPr>
        <p:txBody>
          <a:bodyPr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2090811" y="4792405"/>
            <a:ext cx="425059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 userDrawn="1"/>
        </p:nvSpPr>
        <p:spPr>
          <a:xfrm>
            <a:off x="12176539" y="5500419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46" name="円/楕円 4"/>
          <p:cNvSpPr/>
          <p:nvPr userDrawn="1"/>
        </p:nvSpPr>
        <p:spPr>
          <a:xfrm>
            <a:off x="6519919" y="5223843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図プレースホルダー 25"/>
          <p:cNvSpPr>
            <a:spLocks noGrp="1"/>
          </p:cNvSpPr>
          <p:nvPr>
            <p:ph type="pic" sz="quarter" idx="18" hasCustomPrompt="1"/>
          </p:nvPr>
        </p:nvSpPr>
        <p:spPr>
          <a:xfrm>
            <a:off x="6773176" y="5477915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8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989683" y="5620188"/>
            <a:ext cx="4250597" cy="1096266"/>
          </a:xfrm>
        </p:spPr>
        <p:txBody>
          <a:bodyPr>
            <a:normAutofit/>
          </a:bodyPr>
          <a:lstStyle>
            <a:lvl1pPr algn="r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9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989683" y="4788035"/>
            <a:ext cx="4250597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1" name="正方形/長方形 60"/>
          <p:cNvSpPr/>
          <p:nvPr userDrawn="1"/>
        </p:nvSpPr>
        <p:spPr>
          <a:xfrm>
            <a:off x="4312365" y="5496049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62" name="円/楕円 4"/>
          <p:cNvSpPr/>
          <p:nvPr userDrawn="1"/>
        </p:nvSpPr>
        <p:spPr>
          <a:xfrm>
            <a:off x="11880418" y="7357555"/>
            <a:ext cx="1136515" cy="1138145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図プレースホルダー 25"/>
          <p:cNvSpPr>
            <a:spLocks noGrp="1"/>
          </p:cNvSpPr>
          <p:nvPr>
            <p:ph type="pic" sz="quarter" idx="21" hasCustomPrompt="1"/>
          </p:nvPr>
        </p:nvSpPr>
        <p:spPr>
          <a:xfrm>
            <a:off x="12133675" y="7611627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4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3270190" y="7753900"/>
            <a:ext cx="4250597" cy="1096266"/>
          </a:xfrm>
        </p:spPr>
        <p:txBody>
          <a:bodyPr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5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3270190" y="6921747"/>
            <a:ext cx="425059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6" name="正方形/長方形 65"/>
          <p:cNvSpPr/>
          <p:nvPr userDrawn="1"/>
        </p:nvSpPr>
        <p:spPr>
          <a:xfrm>
            <a:off x="13355918" y="7629761"/>
            <a:ext cx="1827899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67" name="円/楕円 4"/>
          <p:cNvSpPr/>
          <p:nvPr userDrawn="1"/>
        </p:nvSpPr>
        <p:spPr>
          <a:xfrm>
            <a:off x="5346461" y="7361665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図プレースホルダー 25"/>
          <p:cNvSpPr>
            <a:spLocks noGrp="1"/>
          </p:cNvSpPr>
          <p:nvPr>
            <p:ph type="pic" sz="quarter" idx="24" hasCustomPrompt="1"/>
          </p:nvPr>
        </p:nvSpPr>
        <p:spPr>
          <a:xfrm>
            <a:off x="5599718" y="7615737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9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816225" y="7758010"/>
            <a:ext cx="4250597" cy="1096266"/>
          </a:xfrm>
        </p:spPr>
        <p:txBody>
          <a:bodyPr>
            <a:normAutofit/>
          </a:bodyPr>
          <a:lstStyle>
            <a:lvl1pPr algn="r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0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816225" y="6925857"/>
            <a:ext cx="4250597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1" name="正方形/長方形 70"/>
          <p:cNvSpPr/>
          <p:nvPr userDrawn="1"/>
        </p:nvSpPr>
        <p:spPr>
          <a:xfrm>
            <a:off x="3138907" y="7633871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29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50"/>
                            </p:stCondLst>
                            <p:childTnLst>
                              <p:par>
                                <p:cTn id="6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75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250"/>
                            </p:stCondLst>
                            <p:childTnLst>
                              <p:par>
                                <p:cTn id="7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750"/>
                            </p:stCondLst>
                            <p:childTnLst>
                              <p:par>
                                <p:cTn id="10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250"/>
                            </p:stCondLst>
                            <p:childTnLst>
                              <p:par>
                                <p:cTn id="1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animBg="1"/>
      <p:bldP spid="37" grpId="0" animBg="1"/>
      <p:bldP spid="38" grpId="0"/>
      <p:bldP spid="39" grpId="0" animBg="1"/>
      <p:bldP spid="40" grpId="0"/>
      <p:bldP spid="4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animBg="1"/>
      <p:bldP spid="46" grpId="0" animBg="1"/>
      <p:bldP spid="47" grpId="0"/>
      <p:bldP spid="48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1" grpId="0" animBg="1"/>
      <p:bldP spid="62" grpId="0" animBg="1"/>
      <p:bldP spid="63" grpId="0"/>
      <p:bldP spid="6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6" grpId="0" animBg="1"/>
      <p:bldP spid="67" grpId="0" animBg="1"/>
      <p:bldP spid="68" grpId="0"/>
      <p:bldP spid="69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0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1" grpId="0" animBg="1"/>
    </p:bldLst>
  </p:timing>
  <p:extLst mod="1">
    <p:ext uri="{DCECCB84-F9BA-43D5-87BE-67443E8EF086}">
      <p15:sldGuideLst xmlns:p15="http://schemas.microsoft.com/office/powerpoint/2012/main">
        <p15:guide id="1" orient="horz" pos="3194" userDrawn="1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&amp; 5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9537980" y="2238722"/>
            <a:ext cx="7854670" cy="113191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8" name="円/楕円 4"/>
          <p:cNvSpPr/>
          <p:nvPr userDrawn="1"/>
        </p:nvSpPr>
        <p:spPr>
          <a:xfrm>
            <a:off x="8217564" y="2232491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8341124" y="2447620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01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9537980" y="3645050"/>
            <a:ext cx="7854670" cy="113191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1" name="円/楕円 4"/>
          <p:cNvSpPr/>
          <p:nvPr userDrawn="1"/>
        </p:nvSpPr>
        <p:spPr>
          <a:xfrm>
            <a:off x="8217564" y="3638819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 userDrawn="1"/>
        </p:nvSpPr>
        <p:spPr>
          <a:xfrm>
            <a:off x="8341124" y="3853948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02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9537980" y="5051378"/>
            <a:ext cx="7854670" cy="113191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4" name="円/楕円 4"/>
          <p:cNvSpPr/>
          <p:nvPr userDrawn="1"/>
        </p:nvSpPr>
        <p:spPr>
          <a:xfrm>
            <a:off x="8217564" y="5045147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 userDrawn="1"/>
        </p:nvSpPr>
        <p:spPr>
          <a:xfrm>
            <a:off x="8341124" y="5260276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03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6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537980" y="6457706"/>
            <a:ext cx="7854670" cy="113191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7" name="円/楕円 4"/>
          <p:cNvSpPr/>
          <p:nvPr userDrawn="1"/>
        </p:nvSpPr>
        <p:spPr>
          <a:xfrm>
            <a:off x="8217564" y="6451475"/>
            <a:ext cx="1136515" cy="1138145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 userDrawn="1"/>
        </p:nvSpPr>
        <p:spPr>
          <a:xfrm>
            <a:off x="8341124" y="6666604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9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537980" y="7864032"/>
            <a:ext cx="7854670" cy="1131914"/>
          </a:xfrm>
        </p:spPr>
        <p:txBody>
          <a:bodyPr anchor="ctr"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0" name="円/楕円 4"/>
          <p:cNvSpPr/>
          <p:nvPr userDrawn="1"/>
        </p:nvSpPr>
        <p:spPr>
          <a:xfrm>
            <a:off x="8217564" y="7857801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8341124" y="8072930"/>
            <a:ext cx="88939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1"/>
                </a:solidFill>
              </a:rPr>
              <a:t>05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808892" y="2215248"/>
            <a:ext cx="6752493" cy="6780697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328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00"/>
                            </p:stCondLst>
                            <p:childTnLst>
                              <p:par>
                                <p:cTn id="10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25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25"/>
                            </p:stCondLst>
                            <p:childTnLst>
                              <p:par>
                                <p:cTn id="2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5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50"/>
                            </p:stCondLst>
                            <p:childTnLst>
                              <p:par>
                                <p:cTn id="3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375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875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00"/>
                            </p:stCondLst>
                            <p:childTnLst>
                              <p:par>
                                <p:cTn id="6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25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animBg="1"/>
      <p:bldP spid="19" grpId="0"/>
      <p:bldP spid="20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animBg="1"/>
      <p:bldP spid="22" grpId="0"/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/>
      <p:bldP spid="2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/>
      <p:bldP spid="28" grpId="0"/>
      <p:bldP spid="29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animBg="1"/>
      <p:bldP spid="31" grpId="0"/>
      <p:bldP spid="3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フリーフォーム 41"/>
          <p:cNvSpPr/>
          <p:nvPr userDrawn="1"/>
        </p:nvSpPr>
        <p:spPr>
          <a:xfrm rot="2700000">
            <a:off x="6793057" y="1649341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 40"/>
          <p:cNvSpPr/>
          <p:nvPr userDrawn="1"/>
        </p:nvSpPr>
        <p:spPr>
          <a:xfrm rot="2700000">
            <a:off x="2128748" y="4721436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 42"/>
          <p:cNvSpPr/>
          <p:nvPr userDrawn="1"/>
        </p:nvSpPr>
        <p:spPr>
          <a:xfrm rot="2700000">
            <a:off x="12367248" y="3089076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 userDrawn="1"/>
        </p:nvSpPr>
        <p:spPr>
          <a:xfrm rot="2700000">
            <a:off x="6195271" y="6129705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3326919" y="1476686"/>
            <a:ext cx="5240859" cy="5190503"/>
            <a:chOff x="3326919" y="1476686"/>
            <a:chExt cx="5240859" cy="5190503"/>
          </a:xfrm>
        </p:grpSpPr>
        <p:sp>
          <p:nvSpPr>
            <p:cNvPr id="38" name="フリーフォーム 37"/>
            <p:cNvSpPr/>
            <p:nvPr userDrawn="1"/>
          </p:nvSpPr>
          <p:spPr>
            <a:xfrm rot="2700000">
              <a:off x="3064247" y="1739358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 userDrawn="1"/>
          </p:nvSpPr>
          <p:spPr>
            <a:xfrm>
              <a:off x="7427722" y="3234655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01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2700897" y="3481545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6811422" y="2903055"/>
            <a:ext cx="5220383" cy="5190503"/>
            <a:chOff x="6811422" y="2903055"/>
            <a:chExt cx="5220383" cy="5190503"/>
          </a:xfrm>
        </p:grpSpPr>
        <p:sp>
          <p:nvSpPr>
            <p:cNvPr id="39" name="フリーフォーム 38"/>
            <p:cNvSpPr/>
            <p:nvPr userDrawn="1"/>
          </p:nvSpPr>
          <p:spPr>
            <a:xfrm rot="2700000">
              <a:off x="6548750" y="3165727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 userDrawn="1"/>
          </p:nvSpPr>
          <p:spPr>
            <a:xfrm>
              <a:off x="10891749" y="4621494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02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6191081" y="4922454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10295924" y="4329423"/>
            <a:ext cx="5232500" cy="5190503"/>
            <a:chOff x="10295924" y="4329423"/>
            <a:chExt cx="5232500" cy="5190503"/>
          </a:xfrm>
        </p:grpSpPr>
        <p:sp>
          <p:nvSpPr>
            <p:cNvPr id="40" name="フリーフォーム 39"/>
            <p:cNvSpPr/>
            <p:nvPr userDrawn="1"/>
          </p:nvSpPr>
          <p:spPr>
            <a:xfrm rot="2700000">
              <a:off x="10033252" y="4592095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テキスト ボックス 47"/>
            <p:cNvSpPr txBox="1"/>
            <p:nvPr userDrawn="1"/>
          </p:nvSpPr>
          <p:spPr>
            <a:xfrm>
              <a:off x="14388368" y="6084816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03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677628" y="6329481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1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195988" y="7732296"/>
            <a:ext cx="11896024" cy="1522894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072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43" grpId="0" animBg="1"/>
      <p:bldP spid="44" grpId="0" animBg="1"/>
      <p:bldP spid="45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rrows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フリーフォーム 32"/>
          <p:cNvSpPr/>
          <p:nvPr userDrawn="1"/>
        </p:nvSpPr>
        <p:spPr>
          <a:xfrm rot="2700000">
            <a:off x="1513825" y="2761114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581149" y="3053187"/>
            <a:ext cx="4104605" cy="4128938"/>
            <a:chOff x="3326919" y="1476686"/>
            <a:chExt cx="5159914" cy="5190503"/>
          </a:xfrm>
        </p:grpSpPr>
        <p:sp>
          <p:nvSpPr>
            <p:cNvPr id="38" name="フリーフォーム 37"/>
            <p:cNvSpPr/>
            <p:nvPr userDrawn="1"/>
          </p:nvSpPr>
          <p:spPr>
            <a:xfrm rot="2700000">
              <a:off x="3064247" y="1739358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 userDrawn="1"/>
          </p:nvSpPr>
          <p:spPr>
            <a:xfrm>
              <a:off x="7380118" y="3291171"/>
              <a:ext cx="1106715" cy="1044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01</a:t>
              </a:r>
              <a:endParaRPr kumimoji="1" lang="ja-JP" altLang="en-US" sz="4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033235" y="4578264"/>
            <a:ext cx="370502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7124851" y="3077444"/>
            <a:ext cx="4104606" cy="4128938"/>
            <a:chOff x="3326919" y="1476686"/>
            <a:chExt cx="5159915" cy="5190503"/>
          </a:xfrm>
        </p:grpSpPr>
        <p:sp>
          <p:nvSpPr>
            <p:cNvPr id="25" name="フリーフォーム 24"/>
            <p:cNvSpPr/>
            <p:nvPr userDrawn="1"/>
          </p:nvSpPr>
          <p:spPr>
            <a:xfrm rot="2700000">
              <a:off x="3064247" y="1739358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テキスト ボックス 25"/>
            <p:cNvSpPr txBox="1"/>
            <p:nvPr userDrawn="1"/>
          </p:nvSpPr>
          <p:spPr>
            <a:xfrm>
              <a:off x="7380119" y="3291171"/>
              <a:ext cx="1106715" cy="1044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02</a:t>
              </a:r>
              <a:endParaRPr kumimoji="1" lang="ja-JP" altLang="en-US" sz="4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6576937" y="4602521"/>
            <a:ext cx="370502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grpSp>
        <p:nvGrpSpPr>
          <p:cNvPr id="28" name="グループ化 27"/>
          <p:cNvGrpSpPr/>
          <p:nvPr userDrawn="1"/>
        </p:nvGrpSpPr>
        <p:grpSpPr>
          <a:xfrm>
            <a:off x="12668553" y="3077444"/>
            <a:ext cx="4104605" cy="4128938"/>
            <a:chOff x="3326919" y="1476686"/>
            <a:chExt cx="5159914" cy="5190503"/>
          </a:xfrm>
        </p:grpSpPr>
        <p:sp>
          <p:nvSpPr>
            <p:cNvPr id="29" name="フリーフォーム 28"/>
            <p:cNvSpPr/>
            <p:nvPr userDrawn="1"/>
          </p:nvSpPr>
          <p:spPr>
            <a:xfrm rot="2700000">
              <a:off x="3064247" y="1739358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 userDrawn="1"/>
          </p:nvSpPr>
          <p:spPr>
            <a:xfrm>
              <a:off x="7380118" y="3291171"/>
              <a:ext cx="1106715" cy="1044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03</a:t>
              </a:r>
              <a:endParaRPr kumimoji="1" lang="ja-JP" altLang="en-US" sz="4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2120639" y="4602521"/>
            <a:ext cx="370502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2" name="フリーフォーム 31"/>
          <p:cNvSpPr/>
          <p:nvPr userDrawn="1"/>
        </p:nvSpPr>
        <p:spPr>
          <a:xfrm rot="2700000">
            <a:off x="6102172" y="2098676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 33"/>
          <p:cNvSpPr/>
          <p:nvPr userDrawn="1"/>
        </p:nvSpPr>
        <p:spPr>
          <a:xfrm rot="2700000">
            <a:off x="12195797" y="3089076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951948" y="5435112"/>
            <a:ext cx="5249147" cy="2923078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6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6506786" y="5435112"/>
            <a:ext cx="5249147" cy="2923078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12019245" y="5435112"/>
            <a:ext cx="5249147" cy="2923078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980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animBg="1"/>
      <p:bldP spid="34" grpId="0" animBg="1"/>
      <p:bldP spid="3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rrows &amp;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/>
          <p:cNvSpPr>
            <a:spLocks noGrp="1"/>
          </p:cNvSpPr>
          <p:nvPr>
            <p:ph type="pic" sz="quarter" idx="16" hasCustomPrompt="1"/>
          </p:nvPr>
        </p:nvSpPr>
        <p:spPr>
          <a:xfrm>
            <a:off x="1017589" y="2483603"/>
            <a:ext cx="5240658" cy="3299660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2" name="図プレースホルダー 9"/>
          <p:cNvSpPr>
            <a:spLocks noGrp="1"/>
          </p:cNvSpPr>
          <p:nvPr>
            <p:ph type="pic" sz="quarter" idx="17" hasCustomPrompt="1"/>
          </p:nvPr>
        </p:nvSpPr>
        <p:spPr>
          <a:xfrm>
            <a:off x="6545262" y="2483603"/>
            <a:ext cx="5240658" cy="3299660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9" name="図プレースホルダー 9"/>
          <p:cNvSpPr>
            <a:spLocks noGrp="1"/>
          </p:cNvSpPr>
          <p:nvPr>
            <p:ph type="pic" sz="quarter" idx="20" hasCustomPrompt="1"/>
          </p:nvPr>
        </p:nvSpPr>
        <p:spPr>
          <a:xfrm>
            <a:off x="12072591" y="2483603"/>
            <a:ext cx="5240658" cy="3299660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59" name="テキスト プレースホルダー 58"/>
          <p:cNvSpPr>
            <a:spLocks noGrp="1"/>
          </p:cNvSpPr>
          <p:nvPr>
            <p:ph type="body" sz="quarter" idx="12" hasCustomPrompt="1"/>
          </p:nvPr>
        </p:nvSpPr>
        <p:spPr>
          <a:xfrm>
            <a:off x="1017589" y="4155702"/>
            <a:ext cx="5248199" cy="1626792"/>
          </a:xfrm>
          <a:custGeom>
            <a:avLst/>
            <a:gdLst>
              <a:gd name="connsiteX0" fmla="*/ 2785606 w 5248199"/>
              <a:gd name="connsiteY0" fmla="*/ 0 h 1626792"/>
              <a:gd name="connsiteX1" fmla="*/ 3621408 w 5248199"/>
              <a:gd name="connsiteY1" fmla="*/ 0 h 1626792"/>
              <a:gd name="connsiteX2" fmla="*/ 5248199 w 5248199"/>
              <a:gd name="connsiteY2" fmla="*/ 1626791 h 1626792"/>
              <a:gd name="connsiteX3" fmla="*/ 4432509 w 5248199"/>
              <a:gd name="connsiteY3" fmla="*/ 1626791 h 1626792"/>
              <a:gd name="connsiteX4" fmla="*/ 4432509 w 5248199"/>
              <a:gd name="connsiteY4" fmla="*/ 1626792 h 1626792"/>
              <a:gd name="connsiteX5" fmla="*/ 0 w 5248199"/>
              <a:gd name="connsiteY5" fmla="*/ 1626792 h 1626792"/>
              <a:gd name="connsiteX6" fmla="*/ 0 w 5248199"/>
              <a:gd name="connsiteY6" fmla="*/ 1035791 h 1626792"/>
              <a:gd name="connsiteX7" fmla="*/ 3821397 w 5248199"/>
              <a:gd name="connsiteY7" fmla="*/ 1035791 h 162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48199" h="1626792">
                <a:moveTo>
                  <a:pt x="2785606" y="0"/>
                </a:moveTo>
                <a:lnTo>
                  <a:pt x="3621408" y="0"/>
                </a:lnTo>
                <a:lnTo>
                  <a:pt x="5248199" y="1626791"/>
                </a:lnTo>
                <a:lnTo>
                  <a:pt x="4432509" y="1626791"/>
                </a:lnTo>
                <a:lnTo>
                  <a:pt x="4432509" y="1626792"/>
                </a:lnTo>
                <a:lnTo>
                  <a:pt x="0" y="1626792"/>
                </a:lnTo>
                <a:lnTo>
                  <a:pt x="0" y="1035791"/>
                </a:lnTo>
                <a:lnTo>
                  <a:pt x="3821397" y="1035791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60" name="テキスト プレースホルダー 59"/>
          <p:cNvSpPr>
            <a:spLocks noGrp="1"/>
          </p:cNvSpPr>
          <p:nvPr>
            <p:ph type="body" sz="quarter" idx="30" hasCustomPrompt="1"/>
          </p:nvPr>
        </p:nvSpPr>
        <p:spPr>
          <a:xfrm>
            <a:off x="6545262" y="4156471"/>
            <a:ext cx="5248199" cy="1626792"/>
          </a:xfrm>
          <a:custGeom>
            <a:avLst/>
            <a:gdLst>
              <a:gd name="connsiteX0" fmla="*/ 2785606 w 5248199"/>
              <a:gd name="connsiteY0" fmla="*/ 0 h 1626792"/>
              <a:gd name="connsiteX1" fmla="*/ 3621408 w 5248199"/>
              <a:gd name="connsiteY1" fmla="*/ 0 h 1626792"/>
              <a:gd name="connsiteX2" fmla="*/ 5248199 w 5248199"/>
              <a:gd name="connsiteY2" fmla="*/ 1626791 h 1626792"/>
              <a:gd name="connsiteX3" fmla="*/ 4432509 w 5248199"/>
              <a:gd name="connsiteY3" fmla="*/ 1626791 h 1626792"/>
              <a:gd name="connsiteX4" fmla="*/ 4432509 w 5248199"/>
              <a:gd name="connsiteY4" fmla="*/ 1626792 h 1626792"/>
              <a:gd name="connsiteX5" fmla="*/ 0 w 5248199"/>
              <a:gd name="connsiteY5" fmla="*/ 1626792 h 1626792"/>
              <a:gd name="connsiteX6" fmla="*/ 0 w 5248199"/>
              <a:gd name="connsiteY6" fmla="*/ 1035791 h 1626792"/>
              <a:gd name="connsiteX7" fmla="*/ 3821397 w 5248199"/>
              <a:gd name="connsiteY7" fmla="*/ 1035791 h 162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48199" h="1626792">
                <a:moveTo>
                  <a:pt x="2785606" y="0"/>
                </a:moveTo>
                <a:lnTo>
                  <a:pt x="3621408" y="0"/>
                </a:lnTo>
                <a:lnTo>
                  <a:pt x="5248199" y="1626791"/>
                </a:lnTo>
                <a:lnTo>
                  <a:pt x="4432509" y="1626791"/>
                </a:lnTo>
                <a:lnTo>
                  <a:pt x="4432509" y="1626792"/>
                </a:lnTo>
                <a:lnTo>
                  <a:pt x="0" y="1626792"/>
                </a:lnTo>
                <a:lnTo>
                  <a:pt x="0" y="1035791"/>
                </a:lnTo>
                <a:lnTo>
                  <a:pt x="3821397" y="1035791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61" name="テキスト プレースホルダー 60"/>
          <p:cNvSpPr>
            <a:spLocks noGrp="1"/>
          </p:cNvSpPr>
          <p:nvPr>
            <p:ph type="body" sz="quarter" idx="31" hasCustomPrompt="1"/>
          </p:nvPr>
        </p:nvSpPr>
        <p:spPr>
          <a:xfrm>
            <a:off x="12072591" y="4156471"/>
            <a:ext cx="5248199" cy="1626792"/>
          </a:xfrm>
          <a:custGeom>
            <a:avLst/>
            <a:gdLst>
              <a:gd name="connsiteX0" fmla="*/ 2785606 w 5248199"/>
              <a:gd name="connsiteY0" fmla="*/ 0 h 1626792"/>
              <a:gd name="connsiteX1" fmla="*/ 3621408 w 5248199"/>
              <a:gd name="connsiteY1" fmla="*/ 0 h 1626792"/>
              <a:gd name="connsiteX2" fmla="*/ 5248199 w 5248199"/>
              <a:gd name="connsiteY2" fmla="*/ 1626791 h 1626792"/>
              <a:gd name="connsiteX3" fmla="*/ 4432509 w 5248199"/>
              <a:gd name="connsiteY3" fmla="*/ 1626791 h 1626792"/>
              <a:gd name="connsiteX4" fmla="*/ 4432509 w 5248199"/>
              <a:gd name="connsiteY4" fmla="*/ 1626792 h 1626792"/>
              <a:gd name="connsiteX5" fmla="*/ 0 w 5248199"/>
              <a:gd name="connsiteY5" fmla="*/ 1626792 h 1626792"/>
              <a:gd name="connsiteX6" fmla="*/ 0 w 5248199"/>
              <a:gd name="connsiteY6" fmla="*/ 1035791 h 1626792"/>
              <a:gd name="connsiteX7" fmla="*/ 3821397 w 5248199"/>
              <a:gd name="connsiteY7" fmla="*/ 1035791 h 162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48199" h="1626792">
                <a:moveTo>
                  <a:pt x="2785606" y="0"/>
                </a:moveTo>
                <a:lnTo>
                  <a:pt x="3621408" y="0"/>
                </a:lnTo>
                <a:lnTo>
                  <a:pt x="5248199" y="1626791"/>
                </a:lnTo>
                <a:lnTo>
                  <a:pt x="4432509" y="1626791"/>
                </a:lnTo>
                <a:lnTo>
                  <a:pt x="4432509" y="1626792"/>
                </a:lnTo>
                <a:lnTo>
                  <a:pt x="0" y="1626792"/>
                </a:lnTo>
                <a:lnTo>
                  <a:pt x="0" y="1035791"/>
                </a:lnTo>
                <a:lnTo>
                  <a:pt x="3821397" y="1035791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090387" y="5092614"/>
            <a:ext cx="512467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5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6618060" y="5092614"/>
            <a:ext cx="512467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2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2145389" y="5092614"/>
            <a:ext cx="5124677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3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1009100" y="6015037"/>
            <a:ext cx="5249147" cy="2771775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4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6563938" y="6015037"/>
            <a:ext cx="5249147" cy="2771775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5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12076397" y="6015037"/>
            <a:ext cx="5249147" cy="2771775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748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3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2" grpId="0"/>
      <p:bldP spid="49" grpId="0"/>
      <p:bldP spid="59" grpId="0" animBg="1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0" grpId="0" animBg="1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1" grpId="0" animBg="1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フリーフォーム 51"/>
          <p:cNvSpPr/>
          <p:nvPr userDrawn="1"/>
        </p:nvSpPr>
        <p:spPr>
          <a:xfrm rot="2700000">
            <a:off x="10253326" y="2109214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 userDrawn="1"/>
        </p:nvGrpSpPr>
        <p:grpSpPr>
          <a:xfrm>
            <a:off x="1612770" y="221114"/>
            <a:ext cx="7210359" cy="6827572"/>
            <a:chOff x="1612770" y="221114"/>
            <a:chExt cx="7210359" cy="6827572"/>
          </a:xfrm>
        </p:grpSpPr>
        <p:sp>
          <p:nvSpPr>
            <p:cNvPr id="65" name="フリーフォーム 64"/>
            <p:cNvSpPr/>
            <p:nvPr userDrawn="1"/>
          </p:nvSpPr>
          <p:spPr>
            <a:xfrm rot="2700000">
              <a:off x="1350155" y="483729"/>
              <a:ext cx="6827572" cy="6302341"/>
            </a:xfrm>
            <a:custGeom>
              <a:avLst/>
              <a:gdLst>
                <a:gd name="connsiteX0" fmla="*/ 3192491 w 6827572"/>
                <a:gd name="connsiteY0" fmla="*/ 742950 h 6302341"/>
                <a:gd name="connsiteX1" fmla="*/ 3935441 w 6827572"/>
                <a:gd name="connsiteY1" fmla="*/ 0 h 6302341"/>
                <a:gd name="connsiteX2" fmla="*/ 6827572 w 6827572"/>
                <a:gd name="connsiteY2" fmla="*/ 0 h 6302341"/>
                <a:gd name="connsiteX3" fmla="*/ 6102500 w 6827572"/>
                <a:gd name="connsiteY3" fmla="*/ 725072 h 6302341"/>
                <a:gd name="connsiteX4" fmla="*/ 6102501 w 6827572"/>
                <a:gd name="connsiteY4" fmla="*/ 725073 h 6302341"/>
                <a:gd name="connsiteX5" fmla="*/ 2162414 w 6827572"/>
                <a:gd name="connsiteY5" fmla="*/ 4665160 h 6302341"/>
                <a:gd name="connsiteX6" fmla="*/ 2162414 w 6827572"/>
                <a:gd name="connsiteY6" fmla="*/ 4665160 h 6302341"/>
                <a:gd name="connsiteX7" fmla="*/ 525233 w 6827572"/>
                <a:gd name="connsiteY7" fmla="*/ 6302341 h 6302341"/>
                <a:gd name="connsiteX8" fmla="*/ 0 w 6827572"/>
                <a:gd name="connsiteY8" fmla="*/ 5777107 h 6302341"/>
                <a:gd name="connsiteX9" fmla="*/ 1637181 w 6827572"/>
                <a:gd name="connsiteY9" fmla="*/ 4139926 h 6302341"/>
                <a:gd name="connsiteX10" fmla="*/ 1637069 w 6827572"/>
                <a:gd name="connsiteY10" fmla="*/ 4139815 h 6302341"/>
                <a:gd name="connsiteX11" fmla="*/ 5033934 w 6827572"/>
                <a:gd name="connsiteY11" fmla="*/ 742950 h 630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27572" h="6302341">
                  <a:moveTo>
                    <a:pt x="3192491" y="742950"/>
                  </a:moveTo>
                  <a:lnTo>
                    <a:pt x="3935441" y="0"/>
                  </a:lnTo>
                  <a:lnTo>
                    <a:pt x="6827572" y="0"/>
                  </a:lnTo>
                  <a:lnTo>
                    <a:pt x="6102500" y="725072"/>
                  </a:lnTo>
                  <a:lnTo>
                    <a:pt x="6102501" y="725073"/>
                  </a:lnTo>
                  <a:lnTo>
                    <a:pt x="2162414" y="4665160"/>
                  </a:lnTo>
                  <a:lnTo>
                    <a:pt x="2162414" y="4665160"/>
                  </a:lnTo>
                  <a:lnTo>
                    <a:pt x="525233" y="6302341"/>
                  </a:lnTo>
                  <a:lnTo>
                    <a:pt x="0" y="5777107"/>
                  </a:lnTo>
                  <a:lnTo>
                    <a:pt x="1637181" y="4139926"/>
                  </a:lnTo>
                  <a:lnTo>
                    <a:pt x="1637069" y="4139815"/>
                  </a:lnTo>
                  <a:lnTo>
                    <a:pt x="5033934" y="74295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 userDrawn="1"/>
          </p:nvSpPr>
          <p:spPr>
            <a:xfrm>
              <a:off x="7683073" y="2822662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01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グループ化 14"/>
          <p:cNvGrpSpPr/>
          <p:nvPr userDrawn="1"/>
        </p:nvGrpSpPr>
        <p:grpSpPr>
          <a:xfrm>
            <a:off x="5088923" y="1637232"/>
            <a:ext cx="6469352" cy="6230468"/>
            <a:chOff x="5088923" y="1637232"/>
            <a:chExt cx="6469352" cy="6230468"/>
          </a:xfrm>
        </p:grpSpPr>
        <p:sp>
          <p:nvSpPr>
            <p:cNvPr id="66" name="フリーフォーム 65"/>
            <p:cNvSpPr/>
            <p:nvPr userDrawn="1"/>
          </p:nvSpPr>
          <p:spPr>
            <a:xfrm rot="2700000">
              <a:off x="4826307" y="1899848"/>
              <a:ext cx="6230468" cy="5705236"/>
            </a:xfrm>
            <a:custGeom>
              <a:avLst/>
              <a:gdLst>
                <a:gd name="connsiteX0" fmla="*/ 2595387 w 6230468"/>
                <a:gd name="connsiteY0" fmla="*/ 742950 h 5705236"/>
                <a:gd name="connsiteX1" fmla="*/ 3338337 w 6230468"/>
                <a:gd name="connsiteY1" fmla="*/ 0 h 5705236"/>
                <a:gd name="connsiteX2" fmla="*/ 6230468 w 6230468"/>
                <a:gd name="connsiteY2" fmla="*/ 0 h 5705236"/>
                <a:gd name="connsiteX3" fmla="*/ 5505396 w 6230468"/>
                <a:gd name="connsiteY3" fmla="*/ 725072 h 5705236"/>
                <a:gd name="connsiteX4" fmla="*/ 5505397 w 6230468"/>
                <a:gd name="connsiteY4" fmla="*/ 725073 h 5705236"/>
                <a:gd name="connsiteX5" fmla="*/ 1710117 w 6230468"/>
                <a:gd name="connsiteY5" fmla="*/ 4520353 h 5705236"/>
                <a:gd name="connsiteX6" fmla="*/ 1565310 w 6230468"/>
                <a:gd name="connsiteY6" fmla="*/ 4665160 h 5705236"/>
                <a:gd name="connsiteX7" fmla="*/ 525233 w 6230468"/>
                <a:gd name="connsiteY7" fmla="*/ 5705236 h 5705236"/>
                <a:gd name="connsiteX8" fmla="*/ 0 w 6230468"/>
                <a:gd name="connsiteY8" fmla="*/ 5180003 h 5705236"/>
                <a:gd name="connsiteX9" fmla="*/ 1040077 w 6230468"/>
                <a:gd name="connsiteY9" fmla="*/ 4139927 h 5705236"/>
                <a:gd name="connsiteX10" fmla="*/ 1039965 w 6230468"/>
                <a:gd name="connsiteY10" fmla="*/ 4139815 h 5705236"/>
                <a:gd name="connsiteX11" fmla="*/ 4436830 w 6230468"/>
                <a:gd name="connsiteY11" fmla="*/ 742950 h 570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30468" h="5705236">
                  <a:moveTo>
                    <a:pt x="2595387" y="742950"/>
                  </a:moveTo>
                  <a:lnTo>
                    <a:pt x="3338337" y="0"/>
                  </a:lnTo>
                  <a:lnTo>
                    <a:pt x="6230468" y="0"/>
                  </a:lnTo>
                  <a:lnTo>
                    <a:pt x="5505396" y="725072"/>
                  </a:lnTo>
                  <a:lnTo>
                    <a:pt x="5505397" y="725073"/>
                  </a:lnTo>
                  <a:lnTo>
                    <a:pt x="1710117" y="4520353"/>
                  </a:lnTo>
                  <a:lnTo>
                    <a:pt x="1565310" y="4665160"/>
                  </a:lnTo>
                  <a:lnTo>
                    <a:pt x="525233" y="5705236"/>
                  </a:lnTo>
                  <a:lnTo>
                    <a:pt x="0" y="5180003"/>
                  </a:lnTo>
                  <a:lnTo>
                    <a:pt x="1040077" y="4139927"/>
                  </a:lnTo>
                  <a:lnTo>
                    <a:pt x="1039965" y="4139815"/>
                  </a:lnTo>
                  <a:lnTo>
                    <a:pt x="4436830" y="74295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テキスト ボックス 27"/>
            <p:cNvSpPr txBox="1"/>
            <p:nvPr userDrawn="1"/>
          </p:nvSpPr>
          <p:spPr>
            <a:xfrm>
              <a:off x="10418219" y="3938527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02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/>
          <p:cNvGrpSpPr/>
          <p:nvPr userDrawn="1"/>
        </p:nvGrpSpPr>
        <p:grpSpPr>
          <a:xfrm>
            <a:off x="8440954" y="3001937"/>
            <a:ext cx="5883386" cy="5736188"/>
            <a:chOff x="8440954" y="3001937"/>
            <a:chExt cx="5883386" cy="5736188"/>
          </a:xfrm>
        </p:grpSpPr>
        <p:sp>
          <p:nvSpPr>
            <p:cNvPr id="67" name="フリーフォーム 66"/>
            <p:cNvSpPr/>
            <p:nvPr userDrawn="1"/>
          </p:nvSpPr>
          <p:spPr>
            <a:xfrm rot="2700000">
              <a:off x="8178338" y="3264553"/>
              <a:ext cx="5736188" cy="5210956"/>
            </a:xfrm>
            <a:custGeom>
              <a:avLst/>
              <a:gdLst>
                <a:gd name="connsiteX0" fmla="*/ 2101107 w 5736188"/>
                <a:gd name="connsiteY0" fmla="*/ 742950 h 5210956"/>
                <a:gd name="connsiteX1" fmla="*/ 2844057 w 5736188"/>
                <a:gd name="connsiteY1" fmla="*/ 0 h 5210956"/>
                <a:gd name="connsiteX2" fmla="*/ 5736188 w 5736188"/>
                <a:gd name="connsiteY2" fmla="*/ 0 h 5210956"/>
                <a:gd name="connsiteX3" fmla="*/ 5011116 w 5736188"/>
                <a:gd name="connsiteY3" fmla="*/ 725072 h 5210956"/>
                <a:gd name="connsiteX4" fmla="*/ 5011117 w 5736188"/>
                <a:gd name="connsiteY4" fmla="*/ 725073 h 5210956"/>
                <a:gd name="connsiteX5" fmla="*/ 1215837 w 5736188"/>
                <a:gd name="connsiteY5" fmla="*/ 4520353 h 5210956"/>
                <a:gd name="connsiteX6" fmla="*/ 1071030 w 5736188"/>
                <a:gd name="connsiteY6" fmla="*/ 4665160 h 5210956"/>
                <a:gd name="connsiteX7" fmla="*/ 525234 w 5736188"/>
                <a:gd name="connsiteY7" fmla="*/ 5210956 h 5210956"/>
                <a:gd name="connsiteX8" fmla="*/ 0 w 5736188"/>
                <a:gd name="connsiteY8" fmla="*/ 4685723 h 5210956"/>
                <a:gd name="connsiteX9" fmla="*/ 545797 w 5736188"/>
                <a:gd name="connsiteY9" fmla="*/ 4139927 h 5210956"/>
                <a:gd name="connsiteX10" fmla="*/ 545685 w 5736188"/>
                <a:gd name="connsiteY10" fmla="*/ 4139815 h 5210956"/>
                <a:gd name="connsiteX11" fmla="*/ 3942550 w 5736188"/>
                <a:gd name="connsiteY11" fmla="*/ 742950 h 5210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736188" h="5210956">
                  <a:moveTo>
                    <a:pt x="2101107" y="742950"/>
                  </a:moveTo>
                  <a:lnTo>
                    <a:pt x="2844057" y="0"/>
                  </a:lnTo>
                  <a:lnTo>
                    <a:pt x="5736188" y="0"/>
                  </a:lnTo>
                  <a:lnTo>
                    <a:pt x="5011116" y="725072"/>
                  </a:lnTo>
                  <a:lnTo>
                    <a:pt x="5011117" y="725073"/>
                  </a:lnTo>
                  <a:lnTo>
                    <a:pt x="1215837" y="4520353"/>
                  </a:lnTo>
                  <a:lnTo>
                    <a:pt x="1071030" y="4665160"/>
                  </a:lnTo>
                  <a:lnTo>
                    <a:pt x="525234" y="5210956"/>
                  </a:lnTo>
                  <a:lnTo>
                    <a:pt x="0" y="4685723"/>
                  </a:lnTo>
                  <a:lnTo>
                    <a:pt x="545797" y="4139927"/>
                  </a:lnTo>
                  <a:lnTo>
                    <a:pt x="545685" y="4139815"/>
                  </a:lnTo>
                  <a:lnTo>
                    <a:pt x="3942550" y="7429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 userDrawn="1"/>
          </p:nvSpPr>
          <p:spPr>
            <a:xfrm>
              <a:off x="13184284" y="5026879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03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グループ化 12"/>
          <p:cNvGrpSpPr/>
          <p:nvPr userDrawn="1"/>
        </p:nvGrpSpPr>
        <p:grpSpPr>
          <a:xfrm>
            <a:off x="11855133" y="4392308"/>
            <a:ext cx="5224589" cy="5190503"/>
            <a:chOff x="11855133" y="4392308"/>
            <a:chExt cx="5224589" cy="5190503"/>
          </a:xfrm>
        </p:grpSpPr>
        <p:sp>
          <p:nvSpPr>
            <p:cNvPr id="37" name="フリーフォーム 36"/>
            <p:cNvSpPr/>
            <p:nvPr userDrawn="1"/>
          </p:nvSpPr>
          <p:spPr>
            <a:xfrm rot="2700000">
              <a:off x="11592461" y="4654980"/>
              <a:ext cx="5190503" cy="4665160"/>
            </a:xfrm>
            <a:custGeom>
              <a:avLst/>
              <a:gdLst>
                <a:gd name="connsiteX0" fmla="*/ 1555422 w 5190503"/>
                <a:gd name="connsiteY0" fmla="*/ 742950 h 4665160"/>
                <a:gd name="connsiteX1" fmla="*/ 2298372 w 5190503"/>
                <a:gd name="connsiteY1" fmla="*/ 0 h 4665160"/>
                <a:gd name="connsiteX2" fmla="*/ 5190503 w 5190503"/>
                <a:gd name="connsiteY2" fmla="*/ 0 h 4665160"/>
                <a:gd name="connsiteX3" fmla="*/ 4465431 w 5190503"/>
                <a:gd name="connsiteY3" fmla="*/ 725072 h 4665160"/>
                <a:gd name="connsiteX4" fmla="*/ 4465432 w 5190503"/>
                <a:gd name="connsiteY4" fmla="*/ 725073 h 4665160"/>
                <a:gd name="connsiteX5" fmla="*/ 525345 w 5190503"/>
                <a:gd name="connsiteY5" fmla="*/ 4665160 h 4665160"/>
                <a:gd name="connsiteX6" fmla="*/ 0 w 5190503"/>
                <a:gd name="connsiteY6" fmla="*/ 4139815 h 4665160"/>
                <a:gd name="connsiteX7" fmla="*/ 3396865 w 5190503"/>
                <a:gd name="connsiteY7" fmla="*/ 742950 h 46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90503" h="4665160">
                  <a:moveTo>
                    <a:pt x="1555422" y="742950"/>
                  </a:moveTo>
                  <a:lnTo>
                    <a:pt x="2298372" y="0"/>
                  </a:lnTo>
                  <a:lnTo>
                    <a:pt x="5190503" y="0"/>
                  </a:lnTo>
                  <a:lnTo>
                    <a:pt x="4465431" y="725072"/>
                  </a:lnTo>
                  <a:lnTo>
                    <a:pt x="4465432" y="725073"/>
                  </a:lnTo>
                  <a:lnTo>
                    <a:pt x="525345" y="4665160"/>
                  </a:lnTo>
                  <a:lnTo>
                    <a:pt x="0" y="4139815"/>
                  </a:lnTo>
                  <a:lnTo>
                    <a:pt x="3396865" y="74295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テキスト ボックス 46"/>
            <p:cNvSpPr txBox="1"/>
            <p:nvPr userDrawn="1"/>
          </p:nvSpPr>
          <p:spPr>
            <a:xfrm>
              <a:off x="15939666" y="6190908"/>
              <a:ext cx="114005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600" dirty="0">
                  <a:solidFill>
                    <a:schemeClr val="bg1"/>
                  </a:solidFill>
                </a:rPr>
                <a:t>04</a:t>
              </a:r>
              <a:endParaRPr kumimoji="1" lang="ja-JP" altLang="en-US" sz="6600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フリーフォーム 52"/>
          <p:cNvSpPr/>
          <p:nvPr userDrawn="1"/>
        </p:nvSpPr>
        <p:spPr>
          <a:xfrm rot="2700000">
            <a:off x="721152" y="1052069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 53"/>
          <p:cNvSpPr/>
          <p:nvPr userDrawn="1"/>
        </p:nvSpPr>
        <p:spPr>
          <a:xfrm rot="2700000">
            <a:off x="15266296" y="3096793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プレースホルダー 12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992313" y="3075687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7" name="テキスト プレースホルダー 12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730030" y="4180178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8" name="テキスト プレースホルダー 12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8532646" y="5297654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9" name="テキスト プレースホルダー 12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1250219" y="6428276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0" name="テキスト プレースホルダー 12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29026" y="3941071"/>
            <a:ext cx="3138383" cy="3234238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1" name="テキスト プレースホルダー 12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4118631" y="5043921"/>
            <a:ext cx="3138383" cy="3234238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2" name="テキスト プレースホルダー 12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7554582" y="6166842"/>
            <a:ext cx="3138383" cy="3234238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3" name="テキスト プレースホルダー 12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1077106" y="7298904"/>
            <a:ext cx="6595110" cy="2102176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4" name="フリーフォーム 63"/>
          <p:cNvSpPr/>
          <p:nvPr userDrawn="1"/>
        </p:nvSpPr>
        <p:spPr>
          <a:xfrm rot="2700000">
            <a:off x="3171260" y="8080421"/>
            <a:ext cx="2545786" cy="2288121"/>
          </a:xfrm>
          <a:custGeom>
            <a:avLst/>
            <a:gdLst>
              <a:gd name="connsiteX0" fmla="*/ 1555422 w 5190503"/>
              <a:gd name="connsiteY0" fmla="*/ 742950 h 4665160"/>
              <a:gd name="connsiteX1" fmla="*/ 2298372 w 5190503"/>
              <a:gd name="connsiteY1" fmla="*/ 0 h 4665160"/>
              <a:gd name="connsiteX2" fmla="*/ 5190503 w 5190503"/>
              <a:gd name="connsiteY2" fmla="*/ 0 h 4665160"/>
              <a:gd name="connsiteX3" fmla="*/ 4465431 w 5190503"/>
              <a:gd name="connsiteY3" fmla="*/ 725072 h 4665160"/>
              <a:gd name="connsiteX4" fmla="*/ 4465432 w 5190503"/>
              <a:gd name="connsiteY4" fmla="*/ 725073 h 4665160"/>
              <a:gd name="connsiteX5" fmla="*/ 525345 w 5190503"/>
              <a:gd name="connsiteY5" fmla="*/ 4665160 h 4665160"/>
              <a:gd name="connsiteX6" fmla="*/ 0 w 5190503"/>
              <a:gd name="connsiteY6" fmla="*/ 4139815 h 4665160"/>
              <a:gd name="connsiteX7" fmla="*/ 3396865 w 5190503"/>
              <a:gd name="connsiteY7" fmla="*/ 742950 h 466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503" h="4665160">
                <a:moveTo>
                  <a:pt x="1555422" y="742950"/>
                </a:moveTo>
                <a:lnTo>
                  <a:pt x="2298372" y="0"/>
                </a:lnTo>
                <a:lnTo>
                  <a:pt x="5190503" y="0"/>
                </a:lnTo>
                <a:lnTo>
                  <a:pt x="4465431" y="725072"/>
                </a:lnTo>
                <a:lnTo>
                  <a:pt x="4465432" y="725073"/>
                </a:lnTo>
                <a:lnTo>
                  <a:pt x="525345" y="4665160"/>
                </a:lnTo>
                <a:lnTo>
                  <a:pt x="0" y="4139815"/>
                </a:lnTo>
                <a:lnTo>
                  <a:pt x="3396865" y="7429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31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decel="10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animBg="1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37" userDrawn="1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i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楕円 9"/>
          <p:cNvSpPr/>
          <p:nvPr userDrawn="1"/>
        </p:nvSpPr>
        <p:spPr>
          <a:xfrm>
            <a:off x="8043635" y="2583543"/>
            <a:ext cx="2200729" cy="6052457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 userDrawn="1"/>
        </p:nvSpPr>
        <p:spPr>
          <a:xfrm rot="18000000">
            <a:off x="8043635" y="2583543"/>
            <a:ext cx="2200729" cy="6052457"/>
          </a:xfrm>
          <a:prstGeom prst="ellipse">
            <a:avLst/>
          </a:prstGeom>
          <a:noFill/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 userDrawn="1"/>
        </p:nvSpPr>
        <p:spPr>
          <a:xfrm rot="14400000">
            <a:off x="8043635" y="2583543"/>
            <a:ext cx="2200729" cy="6052457"/>
          </a:xfrm>
          <a:prstGeom prst="ellipse">
            <a:avLst/>
          </a:prstGeom>
          <a:noFill/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 userDrawn="1"/>
        </p:nvSpPr>
        <p:spPr>
          <a:xfrm>
            <a:off x="9677017" y="3135364"/>
            <a:ext cx="385397" cy="385397"/>
          </a:xfrm>
          <a:prstGeom prst="ellipse">
            <a:avLst/>
          </a:prstGeom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/>
          <p:cNvSpPr/>
          <p:nvPr userDrawn="1"/>
        </p:nvSpPr>
        <p:spPr>
          <a:xfrm>
            <a:off x="6362317" y="6297664"/>
            <a:ext cx="385397" cy="385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/>
          <p:cNvSpPr/>
          <p:nvPr userDrawn="1"/>
        </p:nvSpPr>
        <p:spPr>
          <a:xfrm>
            <a:off x="10894271" y="7165661"/>
            <a:ext cx="385397" cy="385397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2314973" y="3343674"/>
            <a:ext cx="5429628" cy="1798239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9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2314973" y="2354353"/>
            <a:ext cx="5429628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 userDrawn="1"/>
        </p:nvSpPr>
        <p:spPr>
          <a:xfrm>
            <a:off x="12422470" y="3119519"/>
            <a:ext cx="1827899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522960" y="6166982"/>
            <a:ext cx="5514403" cy="1791659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522960" y="5177661"/>
            <a:ext cx="5514403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 userDrawn="1"/>
        </p:nvSpPr>
        <p:spPr>
          <a:xfrm>
            <a:off x="4079367" y="5942827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12314973" y="6721633"/>
            <a:ext cx="5429628" cy="1798239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12314973" y="5732312"/>
            <a:ext cx="5429628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12422470" y="6497478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cxnSp>
        <p:nvCxnSpPr>
          <p:cNvPr id="27" name="直線コネクタ 9"/>
          <p:cNvCxnSpPr>
            <a:stCxn id="15" idx="6"/>
            <a:endCxn id="19" idx="1"/>
          </p:cNvCxnSpPr>
          <p:nvPr userDrawn="1"/>
        </p:nvCxnSpPr>
        <p:spPr>
          <a:xfrm flipV="1">
            <a:off x="10062414" y="2727869"/>
            <a:ext cx="2252559" cy="60019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9"/>
          <p:cNvCxnSpPr>
            <a:stCxn id="22" idx="3"/>
            <a:endCxn id="16" idx="0"/>
          </p:cNvCxnSpPr>
          <p:nvPr userDrawn="1"/>
        </p:nvCxnSpPr>
        <p:spPr>
          <a:xfrm>
            <a:off x="6037363" y="5551177"/>
            <a:ext cx="517653" cy="746487"/>
          </a:xfrm>
          <a:prstGeom prst="bentConnector2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9"/>
          <p:cNvCxnSpPr>
            <a:stCxn id="17" idx="6"/>
            <a:endCxn id="25" idx="1"/>
          </p:cNvCxnSpPr>
          <p:nvPr userDrawn="1"/>
        </p:nvCxnSpPr>
        <p:spPr>
          <a:xfrm flipV="1">
            <a:off x="11279668" y="6105828"/>
            <a:ext cx="1035305" cy="1252532"/>
          </a:xfrm>
          <a:prstGeom prst="bentConnector3">
            <a:avLst>
              <a:gd name="adj1" fmla="val 68225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7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3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50"/>
                            </p:stCondLst>
                            <p:childTnLst>
                              <p:par>
                                <p:cTn id="4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9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4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95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450"/>
                            </p:stCondLst>
                            <p:childTnLst>
                              <p:par>
                                <p:cTn id="62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7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2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700"/>
                            </p:stCondLst>
                            <p:childTnLst>
                              <p:par>
                                <p:cTn id="8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2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7" grpId="0" animBg="1"/>
      <p:bldP spid="1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animBg="1"/>
      <p:bldP spid="21" grpId="0">
        <p:tmplLst>
          <p:tmpl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animBg="1"/>
      <p:bldP spid="24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animBg="1"/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mparison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30" hasCustomPrompt="1"/>
          </p:nvPr>
        </p:nvSpPr>
        <p:spPr>
          <a:xfrm>
            <a:off x="3195988" y="7732296"/>
            <a:ext cx="11896024" cy="1522894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 userDrawn="1"/>
        </p:nvSpPr>
        <p:spPr>
          <a:xfrm>
            <a:off x="1882775" y="2500074"/>
            <a:ext cx="4152900" cy="64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1882775" y="3138994"/>
            <a:ext cx="4152900" cy="12699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 userDrawn="1"/>
        </p:nvSpPr>
        <p:spPr>
          <a:xfrm>
            <a:off x="1882775" y="4379126"/>
            <a:ext cx="4152900" cy="2805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 userDrawn="1"/>
        </p:nvSpPr>
        <p:spPr>
          <a:xfrm>
            <a:off x="1882775" y="7191719"/>
            <a:ext cx="4152900" cy="2461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プレースホルダー 18"/>
          <p:cNvSpPr>
            <a:spLocks noGrp="1"/>
          </p:cNvSpPr>
          <p:nvPr>
            <p:ph type="body" sz="quarter" idx="31" hasCustomPrompt="1"/>
          </p:nvPr>
        </p:nvSpPr>
        <p:spPr>
          <a:xfrm>
            <a:off x="1882775" y="3143689"/>
            <a:ext cx="4152900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6" name="テキスト プレースホルダー 18"/>
          <p:cNvSpPr>
            <a:spLocks noGrp="1"/>
          </p:cNvSpPr>
          <p:nvPr>
            <p:ph type="body" sz="quarter" idx="13" hasCustomPrompt="1"/>
          </p:nvPr>
        </p:nvSpPr>
        <p:spPr>
          <a:xfrm>
            <a:off x="1882775" y="2504769"/>
            <a:ext cx="4152900" cy="648000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7" name="テキスト プレースホルダー 18"/>
          <p:cNvSpPr>
            <a:spLocks noGrp="1"/>
          </p:cNvSpPr>
          <p:nvPr>
            <p:ph type="body" sz="quarter" idx="14" hasCustomPrompt="1"/>
          </p:nvPr>
        </p:nvSpPr>
        <p:spPr>
          <a:xfrm>
            <a:off x="1882775" y="4544428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0" name="テキスト プレースホルダー 18"/>
          <p:cNvSpPr>
            <a:spLocks noGrp="1"/>
          </p:cNvSpPr>
          <p:nvPr>
            <p:ph type="body" sz="quarter" idx="32" hasCustomPrompt="1"/>
          </p:nvPr>
        </p:nvSpPr>
        <p:spPr>
          <a:xfrm>
            <a:off x="1882775" y="5181775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1" name="テキスト プレースホルダー 18"/>
          <p:cNvSpPr>
            <a:spLocks noGrp="1"/>
          </p:cNvSpPr>
          <p:nvPr>
            <p:ph type="body" sz="quarter" idx="33" hasCustomPrompt="1"/>
          </p:nvPr>
        </p:nvSpPr>
        <p:spPr>
          <a:xfrm>
            <a:off x="1882775" y="5819122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2" name="テキスト プレースホルダー 18"/>
          <p:cNvSpPr>
            <a:spLocks noGrp="1"/>
          </p:cNvSpPr>
          <p:nvPr>
            <p:ph type="body" sz="quarter" idx="34" hasCustomPrompt="1"/>
          </p:nvPr>
        </p:nvSpPr>
        <p:spPr>
          <a:xfrm>
            <a:off x="1882775" y="6456470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3" name="正方形/長方形 32"/>
          <p:cNvSpPr/>
          <p:nvPr userDrawn="1"/>
        </p:nvSpPr>
        <p:spPr>
          <a:xfrm>
            <a:off x="7064375" y="2496502"/>
            <a:ext cx="4152900" cy="64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7064375" y="3135422"/>
            <a:ext cx="4152900" cy="12699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7064375" y="4375554"/>
            <a:ext cx="4152900" cy="28054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 userDrawn="1"/>
        </p:nvSpPr>
        <p:spPr>
          <a:xfrm>
            <a:off x="7064375" y="7188147"/>
            <a:ext cx="4152900" cy="2461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プレースホルダー 18"/>
          <p:cNvSpPr>
            <a:spLocks noGrp="1"/>
          </p:cNvSpPr>
          <p:nvPr>
            <p:ph type="body" sz="quarter" idx="35" hasCustomPrompt="1"/>
          </p:nvPr>
        </p:nvSpPr>
        <p:spPr>
          <a:xfrm>
            <a:off x="7064375" y="3140117"/>
            <a:ext cx="4152900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38" name="テキスト プレースホルダー 18"/>
          <p:cNvSpPr>
            <a:spLocks noGrp="1"/>
          </p:cNvSpPr>
          <p:nvPr>
            <p:ph type="body" sz="quarter" idx="36" hasCustomPrompt="1"/>
          </p:nvPr>
        </p:nvSpPr>
        <p:spPr>
          <a:xfrm>
            <a:off x="7064375" y="2501197"/>
            <a:ext cx="4152900" cy="648000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39" name="テキスト プレースホルダー 18"/>
          <p:cNvSpPr>
            <a:spLocks noGrp="1"/>
          </p:cNvSpPr>
          <p:nvPr>
            <p:ph type="body" sz="quarter" idx="37" hasCustomPrompt="1"/>
          </p:nvPr>
        </p:nvSpPr>
        <p:spPr>
          <a:xfrm>
            <a:off x="7064375" y="4540856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0" name="テキスト プレースホルダー 18"/>
          <p:cNvSpPr>
            <a:spLocks noGrp="1"/>
          </p:cNvSpPr>
          <p:nvPr>
            <p:ph type="body" sz="quarter" idx="38" hasCustomPrompt="1"/>
          </p:nvPr>
        </p:nvSpPr>
        <p:spPr>
          <a:xfrm>
            <a:off x="7064375" y="5178203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1" name="テキスト プレースホルダー 18"/>
          <p:cNvSpPr>
            <a:spLocks noGrp="1"/>
          </p:cNvSpPr>
          <p:nvPr>
            <p:ph type="body" sz="quarter" idx="39" hasCustomPrompt="1"/>
          </p:nvPr>
        </p:nvSpPr>
        <p:spPr>
          <a:xfrm>
            <a:off x="7064375" y="5815550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2" name="テキスト プレースホルダー 18"/>
          <p:cNvSpPr>
            <a:spLocks noGrp="1"/>
          </p:cNvSpPr>
          <p:nvPr>
            <p:ph type="body" sz="quarter" idx="40" hasCustomPrompt="1"/>
          </p:nvPr>
        </p:nvSpPr>
        <p:spPr>
          <a:xfrm>
            <a:off x="7064375" y="6452898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 userDrawn="1"/>
        </p:nvSpPr>
        <p:spPr>
          <a:xfrm>
            <a:off x="12245975" y="2492882"/>
            <a:ext cx="4152900" cy="64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 userDrawn="1"/>
        </p:nvSpPr>
        <p:spPr>
          <a:xfrm>
            <a:off x="12245975" y="3131802"/>
            <a:ext cx="4152900" cy="12699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lt"/>
            </a:endParaRPr>
          </a:p>
        </p:txBody>
      </p:sp>
      <p:sp>
        <p:nvSpPr>
          <p:cNvPr id="45" name="正方形/長方形 44"/>
          <p:cNvSpPr/>
          <p:nvPr userDrawn="1"/>
        </p:nvSpPr>
        <p:spPr>
          <a:xfrm>
            <a:off x="12245975" y="4371934"/>
            <a:ext cx="4152900" cy="2805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 userDrawn="1"/>
        </p:nvSpPr>
        <p:spPr>
          <a:xfrm>
            <a:off x="12245975" y="7184527"/>
            <a:ext cx="4152900" cy="2461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プレースホルダー 18"/>
          <p:cNvSpPr>
            <a:spLocks noGrp="1"/>
          </p:cNvSpPr>
          <p:nvPr>
            <p:ph type="body" sz="quarter" idx="41" hasCustomPrompt="1"/>
          </p:nvPr>
        </p:nvSpPr>
        <p:spPr>
          <a:xfrm>
            <a:off x="12245975" y="3136497"/>
            <a:ext cx="4152900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48" name="テキスト プレースホルダー 18"/>
          <p:cNvSpPr>
            <a:spLocks noGrp="1"/>
          </p:cNvSpPr>
          <p:nvPr>
            <p:ph type="body" sz="quarter" idx="42" hasCustomPrompt="1"/>
          </p:nvPr>
        </p:nvSpPr>
        <p:spPr>
          <a:xfrm>
            <a:off x="12245975" y="2497577"/>
            <a:ext cx="4152900" cy="648000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49" name="テキスト プレースホルダー 18"/>
          <p:cNvSpPr>
            <a:spLocks noGrp="1"/>
          </p:cNvSpPr>
          <p:nvPr>
            <p:ph type="body" sz="quarter" idx="43" hasCustomPrompt="1"/>
          </p:nvPr>
        </p:nvSpPr>
        <p:spPr>
          <a:xfrm>
            <a:off x="12245975" y="4537236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0" name="テキスト プレースホルダー 18"/>
          <p:cNvSpPr>
            <a:spLocks noGrp="1"/>
          </p:cNvSpPr>
          <p:nvPr>
            <p:ph type="body" sz="quarter" idx="44" hasCustomPrompt="1"/>
          </p:nvPr>
        </p:nvSpPr>
        <p:spPr>
          <a:xfrm>
            <a:off x="12245975" y="5174583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1" name="テキスト プレースホルダー 18"/>
          <p:cNvSpPr>
            <a:spLocks noGrp="1"/>
          </p:cNvSpPr>
          <p:nvPr>
            <p:ph type="body" sz="quarter" idx="45" hasCustomPrompt="1"/>
          </p:nvPr>
        </p:nvSpPr>
        <p:spPr>
          <a:xfrm>
            <a:off x="12245975" y="5811930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2" name="テキスト プレースホルダー 18"/>
          <p:cNvSpPr>
            <a:spLocks noGrp="1"/>
          </p:cNvSpPr>
          <p:nvPr>
            <p:ph type="body" sz="quarter" idx="46" hasCustomPrompt="1"/>
          </p:nvPr>
        </p:nvSpPr>
        <p:spPr>
          <a:xfrm>
            <a:off x="12245975" y="6449278"/>
            <a:ext cx="4152900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01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50"/>
                            </p:stCondLst>
                            <p:childTnLst>
                              <p:par>
                                <p:cTn id="43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5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350"/>
                            </p:stCondLst>
                            <p:childTnLst>
                              <p:par>
                                <p:cTn id="81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75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35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15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26" grpId="0" animBg="1"/>
      <p:bldP spid="27" grpId="0" animBg="1"/>
      <p:bldP spid="28" grpId="0" animBg="1"/>
      <p:bldP spid="29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animBg="1"/>
      <p:bldP spid="34" grpId="0" animBg="1"/>
      <p:bldP spid="35" grpId="0" animBg="1"/>
      <p:bldP spid="36" grpId="0" animBg="1"/>
      <p:bldP spid="3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animBg="1"/>
      <p:bldP spid="44" grpId="0" animBg="1"/>
      <p:bldP spid="45" grpId="0" animBg="1"/>
      <p:bldP spid="46" grpId="0" animBg="1"/>
      <p:bldP spid="4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mparison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30" hasCustomPrompt="1"/>
          </p:nvPr>
        </p:nvSpPr>
        <p:spPr>
          <a:xfrm>
            <a:off x="3195988" y="7732296"/>
            <a:ext cx="11896024" cy="1522894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 userDrawn="1"/>
        </p:nvSpPr>
        <p:spPr>
          <a:xfrm>
            <a:off x="950791" y="2500074"/>
            <a:ext cx="3867394" cy="64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950791" y="3138994"/>
            <a:ext cx="3867394" cy="12699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 userDrawn="1"/>
        </p:nvSpPr>
        <p:spPr>
          <a:xfrm>
            <a:off x="950791" y="4379126"/>
            <a:ext cx="3867394" cy="2805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 userDrawn="1"/>
        </p:nvSpPr>
        <p:spPr>
          <a:xfrm>
            <a:off x="950791" y="7191719"/>
            <a:ext cx="3867394" cy="2461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プレースホルダー 18"/>
          <p:cNvSpPr>
            <a:spLocks noGrp="1"/>
          </p:cNvSpPr>
          <p:nvPr>
            <p:ph type="body" sz="quarter" idx="31" hasCustomPrompt="1"/>
          </p:nvPr>
        </p:nvSpPr>
        <p:spPr>
          <a:xfrm>
            <a:off x="950791" y="3143689"/>
            <a:ext cx="3867394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6" name="テキスト プレースホルダー 18"/>
          <p:cNvSpPr>
            <a:spLocks noGrp="1"/>
          </p:cNvSpPr>
          <p:nvPr>
            <p:ph type="body" sz="quarter" idx="13" hasCustomPrompt="1"/>
          </p:nvPr>
        </p:nvSpPr>
        <p:spPr>
          <a:xfrm>
            <a:off x="950791" y="2504769"/>
            <a:ext cx="3867394" cy="648000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7" name="テキスト プレースホルダー 18"/>
          <p:cNvSpPr>
            <a:spLocks noGrp="1"/>
          </p:cNvSpPr>
          <p:nvPr>
            <p:ph type="body" sz="quarter" idx="14" hasCustomPrompt="1"/>
          </p:nvPr>
        </p:nvSpPr>
        <p:spPr>
          <a:xfrm>
            <a:off x="950791" y="4544428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0" name="テキスト プレースホルダー 18"/>
          <p:cNvSpPr>
            <a:spLocks noGrp="1"/>
          </p:cNvSpPr>
          <p:nvPr>
            <p:ph type="body" sz="quarter" idx="32" hasCustomPrompt="1"/>
          </p:nvPr>
        </p:nvSpPr>
        <p:spPr>
          <a:xfrm>
            <a:off x="950791" y="5181775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1" name="テキスト プレースホルダー 18"/>
          <p:cNvSpPr>
            <a:spLocks noGrp="1"/>
          </p:cNvSpPr>
          <p:nvPr>
            <p:ph type="body" sz="quarter" idx="33" hasCustomPrompt="1"/>
          </p:nvPr>
        </p:nvSpPr>
        <p:spPr>
          <a:xfrm>
            <a:off x="950791" y="5819122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2" name="テキスト プレースホルダー 18"/>
          <p:cNvSpPr>
            <a:spLocks noGrp="1"/>
          </p:cNvSpPr>
          <p:nvPr>
            <p:ph type="body" sz="quarter" idx="34" hasCustomPrompt="1"/>
          </p:nvPr>
        </p:nvSpPr>
        <p:spPr>
          <a:xfrm>
            <a:off x="950791" y="6456470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5125916" y="3135422"/>
            <a:ext cx="3867394" cy="12699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5125916" y="4375554"/>
            <a:ext cx="3867394" cy="28054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 userDrawn="1"/>
        </p:nvSpPr>
        <p:spPr>
          <a:xfrm>
            <a:off x="5125916" y="7188147"/>
            <a:ext cx="3867394" cy="2461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プレースホルダー 18"/>
          <p:cNvSpPr>
            <a:spLocks noGrp="1"/>
          </p:cNvSpPr>
          <p:nvPr>
            <p:ph type="body" sz="quarter" idx="35" hasCustomPrompt="1"/>
          </p:nvPr>
        </p:nvSpPr>
        <p:spPr>
          <a:xfrm>
            <a:off x="5125916" y="3140117"/>
            <a:ext cx="3867394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38" name="テキスト プレースホルダー 18"/>
          <p:cNvSpPr>
            <a:spLocks noGrp="1"/>
          </p:cNvSpPr>
          <p:nvPr>
            <p:ph type="body" sz="quarter" idx="36" hasCustomPrompt="1"/>
          </p:nvPr>
        </p:nvSpPr>
        <p:spPr>
          <a:xfrm>
            <a:off x="5125916" y="2492882"/>
            <a:ext cx="3867394" cy="648000"/>
          </a:xfrm>
          <a:solidFill>
            <a:schemeClr val="tx1">
              <a:lumMod val="50000"/>
            </a:schemeClr>
          </a:solidFill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39" name="テキスト プレースホルダー 18"/>
          <p:cNvSpPr>
            <a:spLocks noGrp="1"/>
          </p:cNvSpPr>
          <p:nvPr>
            <p:ph type="body" sz="quarter" idx="37" hasCustomPrompt="1"/>
          </p:nvPr>
        </p:nvSpPr>
        <p:spPr>
          <a:xfrm>
            <a:off x="5125916" y="4540856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0" name="テキスト プレースホルダー 18"/>
          <p:cNvSpPr>
            <a:spLocks noGrp="1"/>
          </p:cNvSpPr>
          <p:nvPr>
            <p:ph type="body" sz="quarter" idx="38" hasCustomPrompt="1"/>
          </p:nvPr>
        </p:nvSpPr>
        <p:spPr>
          <a:xfrm>
            <a:off x="5125916" y="5178203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1" name="テキスト プレースホルダー 18"/>
          <p:cNvSpPr>
            <a:spLocks noGrp="1"/>
          </p:cNvSpPr>
          <p:nvPr>
            <p:ph type="body" sz="quarter" idx="39" hasCustomPrompt="1"/>
          </p:nvPr>
        </p:nvSpPr>
        <p:spPr>
          <a:xfrm>
            <a:off x="5125916" y="5815550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2" name="テキスト プレースホルダー 18"/>
          <p:cNvSpPr>
            <a:spLocks noGrp="1"/>
          </p:cNvSpPr>
          <p:nvPr>
            <p:ph type="body" sz="quarter" idx="40" hasCustomPrompt="1"/>
          </p:nvPr>
        </p:nvSpPr>
        <p:spPr>
          <a:xfrm>
            <a:off x="5125916" y="6452898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 userDrawn="1"/>
        </p:nvSpPr>
        <p:spPr>
          <a:xfrm>
            <a:off x="9301041" y="2492882"/>
            <a:ext cx="3867394" cy="64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 userDrawn="1"/>
        </p:nvSpPr>
        <p:spPr>
          <a:xfrm>
            <a:off x="9301041" y="3131802"/>
            <a:ext cx="3867394" cy="12699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lt"/>
            </a:endParaRPr>
          </a:p>
        </p:txBody>
      </p:sp>
      <p:sp>
        <p:nvSpPr>
          <p:cNvPr id="45" name="正方形/長方形 44"/>
          <p:cNvSpPr/>
          <p:nvPr userDrawn="1"/>
        </p:nvSpPr>
        <p:spPr>
          <a:xfrm>
            <a:off x="9301041" y="4371934"/>
            <a:ext cx="3867394" cy="2805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 userDrawn="1"/>
        </p:nvSpPr>
        <p:spPr>
          <a:xfrm>
            <a:off x="9301041" y="7184527"/>
            <a:ext cx="3867394" cy="2461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プレースホルダー 18"/>
          <p:cNvSpPr>
            <a:spLocks noGrp="1"/>
          </p:cNvSpPr>
          <p:nvPr>
            <p:ph type="body" sz="quarter" idx="41" hasCustomPrompt="1"/>
          </p:nvPr>
        </p:nvSpPr>
        <p:spPr>
          <a:xfrm>
            <a:off x="9301041" y="3136497"/>
            <a:ext cx="3867394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48" name="テキスト プレースホルダー 18"/>
          <p:cNvSpPr>
            <a:spLocks noGrp="1"/>
          </p:cNvSpPr>
          <p:nvPr>
            <p:ph type="body" sz="quarter" idx="42" hasCustomPrompt="1"/>
          </p:nvPr>
        </p:nvSpPr>
        <p:spPr>
          <a:xfrm>
            <a:off x="9301041" y="2497577"/>
            <a:ext cx="3867394" cy="648000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49" name="テキスト プレースホルダー 18"/>
          <p:cNvSpPr>
            <a:spLocks noGrp="1"/>
          </p:cNvSpPr>
          <p:nvPr>
            <p:ph type="body" sz="quarter" idx="43" hasCustomPrompt="1"/>
          </p:nvPr>
        </p:nvSpPr>
        <p:spPr>
          <a:xfrm>
            <a:off x="9301041" y="4537236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0" name="テキスト プレースホルダー 18"/>
          <p:cNvSpPr>
            <a:spLocks noGrp="1"/>
          </p:cNvSpPr>
          <p:nvPr>
            <p:ph type="body" sz="quarter" idx="44" hasCustomPrompt="1"/>
          </p:nvPr>
        </p:nvSpPr>
        <p:spPr>
          <a:xfrm>
            <a:off x="9301041" y="5174583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1" name="テキスト プレースホルダー 18"/>
          <p:cNvSpPr>
            <a:spLocks noGrp="1"/>
          </p:cNvSpPr>
          <p:nvPr>
            <p:ph type="body" sz="quarter" idx="45" hasCustomPrompt="1"/>
          </p:nvPr>
        </p:nvSpPr>
        <p:spPr>
          <a:xfrm>
            <a:off x="9301041" y="5811930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2" name="テキスト プレースホルダー 18"/>
          <p:cNvSpPr>
            <a:spLocks noGrp="1"/>
          </p:cNvSpPr>
          <p:nvPr>
            <p:ph type="body" sz="quarter" idx="46" hasCustomPrompt="1"/>
          </p:nvPr>
        </p:nvSpPr>
        <p:spPr>
          <a:xfrm>
            <a:off x="9301041" y="6449278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53" name="正方形/長方形 52"/>
          <p:cNvSpPr/>
          <p:nvPr userDrawn="1"/>
        </p:nvSpPr>
        <p:spPr>
          <a:xfrm>
            <a:off x="13476166" y="2497577"/>
            <a:ext cx="3867394" cy="64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 userDrawn="1"/>
        </p:nvSpPr>
        <p:spPr>
          <a:xfrm>
            <a:off x="13476166" y="3136497"/>
            <a:ext cx="3867394" cy="1269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lt"/>
            </a:endParaRPr>
          </a:p>
        </p:txBody>
      </p:sp>
      <p:sp>
        <p:nvSpPr>
          <p:cNvPr id="55" name="正方形/長方形 54"/>
          <p:cNvSpPr/>
          <p:nvPr userDrawn="1"/>
        </p:nvSpPr>
        <p:spPr>
          <a:xfrm>
            <a:off x="13476166" y="4376629"/>
            <a:ext cx="3867394" cy="28054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 userDrawn="1"/>
        </p:nvSpPr>
        <p:spPr>
          <a:xfrm>
            <a:off x="13476166" y="7189222"/>
            <a:ext cx="3867394" cy="24615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プレースホルダー 18"/>
          <p:cNvSpPr>
            <a:spLocks noGrp="1"/>
          </p:cNvSpPr>
          <p:nvPr>
            <p:ph type="body" sz="quarter" idx="47" hasCustomPrompt="1"/>
          </p:nvPr>
        </p:nvSpPr>
        <p:spPr>
          <a:xfrm>
            <a:off x="13476166" y="3141192"/>
            <a:ext cx="3867394" cy="1230742"/>
          </a:xfrm>
          <a:noFill/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</a:t>
            </a:r>
            <a:endParaRPr kumimoji="1" lang="ja-JP" altLang="en-US" dirty="0"/>
          </a:p>
        </p:txBody>
      </p:sp>
      <p:sp>
        <p:nvSpPr>
          <p:cNvPr id="58" name="テキスト プレースホルダー 18"/>
          <p:cNvSpPr>
            <a:spLocks noGrp="1"/>
          </p:cNvSpPr>
          <p:nvPr>
            <p:ph type="body" sz="quarter" idx="48" hasCustomPrompt="1"/>
          </p:nvPr>
        </p:nvSpPr>
        <p:spPr>
          <a:xfrm>
            <a:off x="13476166" y="2502272"/>
            <a:ext cx="3867394" cy="648000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Table Header</a:t>
            </a:r>
            <a:endParaRPr kumimoji="1" lang="ja-JP" altLang="en-US" dirty="0"/>
          </a:p>
        </p:txBody>
      </p:sp>
      <p:sp>
        <p:nvSpPr>
          <p:cNvPr id="59" name="テキスト プレースホルダー 18"/>
          <p:cNvSpPr>
            <a:spLocks noGrp="1"/>
          </p:cNvSpPr>
          <p:nvPr>
            <p:ph type="body" sz="quarter" idx="49" hasCustomPrompt="1"/>
          </p:nvPr>
        </p:nvSpPr>
        <p:spPr>
          <a:xfrm>
            <a:off x="13476166" y="4541931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60" name="テキスト プレースホルダー 18"/>
          <p:cNvSpPr>
            <a:spLocks noGrp="1"/>
          </p:cNvSpPr>
          <p:nvPr>
            <p:ph type="body" sz="quarter" idx="50" hasCustomPrompt="1"/>
          </p:nvPr>
        </p:nvSpPr>
        <p:spPr>
          <a:xfrm>
            <a:off x="13476166" y="5179278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61" name="テキスト プレースホルダー 18"/>
          <p:cNvSpPr>
            <a:spLocks noGrp="1"/>
          </p:cNvSpPr>
          <p:nvPr>
            <p:ph type="body" sz="quarter" idx="51" hasCustomPrompt="1"/>
          </p:nvPr>
        </p:nvSpPr>
        <p:spPr>
          <a:xfrm>
            <a:off x="13476166" y="5816625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62" name="テキスト プレースホルダー 18"/>
          <p:cNvSpPr>
            <a:spLocks noGrp="1"/>
          </p:cNvSpPr>
          <p:nvPr>
            <p:ph type="body" sz="quarter" idx="52" hasCustomPrompt="1"/>
          </p:nvPr>
        </p:nvSpPr>
        <p:spPr>
          <a:xfrm>
            <a:off x="13476166" y="6453973"/>
            <a:ext cx="3867394" cy="52919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13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decel="10000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00"/>
                            </p:stCondLst>
                            <p:childTnLst>
                              <p:par>
                                <p:cTn id="8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7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75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75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8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600"/>
                            </p:stCondLst>
                            <p:childTnLst>
                              <p:par>
                                <p:cTn id="120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7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7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7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7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6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4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26" grpId="0" animBg="1"/>
      <p:bldP spid="27" grpId="0" animBg="1"/>
      <p:bldP spid="28" grpId="0" animBg="1"/>
      <p:bldP spid="29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animBg="1"/>
      <p:bldP spid="35" grpId="0" animBg="1"/>
      <p:bldP spid="36" grpId="0" animBg="1"/>
      <p:bldP spid="3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build="p" animBg="1">
        <p:tmplLst>
          <p:tmpl lvl="1">
            <p:tnLst>
              <p:par>
                <p:cTn presetID="2" presetClass="entr" presetSubtype="1" decel="100000" fill="hold" nodeType="click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animBg="1"/>
      <p:bldP spid="44" grpId="0" animBg="1"/>
      <p:bldP spid="45" grpId="0" animBg="1"/>
      <p:bldP spid="46" grpId="0" animBg="1"/>
      <p:bldP spid="4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animBg="1"/>
      <p:bldP spid="54" grpId="0" animBg="1"/>
      <p:bldP spid="55" grpId="0" animBg="1"/>
      <p:bldP spid="56" grpId="0" animBg="1"/>
      <p:bldP spid="5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1289" y="4698914"/>
            <a:ext cx="5166812" cy="2908386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21289" y="3578967"/>
            <a:ext cx="5166812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332240" y="4416703"/>
            <a:ext cx="161121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6560594" y="4698914"/>
            <a:ext cx="5166812" cy="2908386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9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6560594" y="3578967"/>
            <a:ext cx="5166812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6671545" y="4416703"/>
            <a:ext cx="161121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899899" y="4698914"/>
            <a:ext cx="5166812" cy="2908386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2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1899899" y="3578967"/>
            <a:ext cx="5166812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2010850" y="4416703"/>
            <a:ext cx="161121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37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8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/>
      <p:bldP spid="1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animBg="1"/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フリーフォーム 88"/>
          <p:cNvSpPr/>
          <p:nvPr userDrawn="1"/>
        </p:nvSpPr>
        <p:spPr>
          <a:xfrm flipH="1">
            <a:off x="7090483" y="3840023"/>
            <a:ext cx="1186761" cy="1961880"/>
          </a:xfrm>
          <a:custGeom>
            <a:avLst/>
            <a:gdLst>
              <a:gd name="connsiteX0" fmla="*/ 955911 w 1186761"/>
              <a:gd name="connsiteY0" fmla="*/ 0 h 1961880"/>
              <a:gd name="connsiteX1" fmla="*/ 967744 w 1186761"/>
              <a:gd name="connsiteY1" fmla="*/ 21021 h 1961880"/>
              <a:gd name="connsiteX2" fmla="*/ 1186761 w 1186761"/>
              <a:gd name="connsiteY2" fmla="*/ 944799 h 1961880"/>
              <a:gd name="connsiteX3" fmla="*/ 935168 w 1186761"/>
              <a:gd name="connsiteY3" fmla="*/ 1930146 h 1961880"/>
              <a:gd name="connsiteX4" fmla="*/ 916287 w 1186761"/>
              <a:gd name="connsiteY4" fmla="*/ 1961880 h 1961880"/>
              <a:gd name="connsiteX5" fmla="*/ 0 w 1186761"/>
              <a:gd name="connsiteY5" fmla="*/ 1432861 h 1961880"/>
              <a:gd name="connsiteX6" fmla="*/ 8472 w 1186761"/>
              <a:gd name="connsiteY6" fmla="*/ 1418915 h 1961880"/>
              <a:gd name="connsiteX7" fmla="*/ 128607 w 1186761"/>
              <a:gd name="connsiteY7" fmla="*/ 944466 h 1961880"/>
              <a:gd name="connsiteX8" fmla="*/ 59565 w 1186761"/>
              <a:gd name="connsiteY8" fmla="*/ 579492 h 1961880"/>
              <a:gd name="connsiteX9" fmla="*/ 37489 w 1186761"/>
              <a:gd name="connsiteY9" fmla="*/ 530251 h 196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6761" h="1961880">
                <a:moveTo>
                  <a:pt x="955911" y="0"/>
                </a:moveTo>
                <a:lnTo>
                  <a:pt x="967744" y="21021"/>
                </a:lnTo>
                <a:cubicBezTo>
                  <a:pt x="1107849" y="298703"/>
                  <a:pt x="1186761" y="612536"/>
                  <a:pt x="1186761" y="944799"/>
                </a:cubicBezTo>
                <a:cubicBezTo>
                  <a:pt x="1186761" y="1301938"/>
                  <a:pt x="1095592" y="1637782"/>
                  <a:pt x="935168" y="1930146"/>
                </a:cubicBezTo>
                <a:lnTo>
                  <a:pt x="916287" y="1961880"/>
                </a:lnTo>
                <a:lnTo>
                  <a:pt x="0" y="1432861"/>
                </a:lnTo>
                <a:lnTo>
                  <a:pt x="8472" y="1418915"/>
                </a:lnTo>
                <a:cubicBezTo>
                  <a:pt x="85088" y="1277879"/>
                  <a:pt x="128607" y="1116255"/>
                  <a:pt x="128607" y="944466"/>
                </a:cubicBezTo>
                <a:cubicBezTo>
                  <a:pt x="128607" y="815625"/>
                  <a:pt x="104127" y="692501"/>
                  <a:pt x="59565" y="579492"/>
                </a:cubicBezTo>
                <a:lnTo>
                  <a:pt x="37489" y="53025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1" name="角丸四角形 50"/>
          <p:cNvSpPr/>
          <p:nvPr userDrawn="1"/>
        </p:nvSpPr>
        <p:spPr>
          <a:xfrm>
            <a:off x="8257714" y="7240469"/>
            <a:ext cx="1772573" cy="288717"/>
          </a:xfrm>
          <a:prstGeom prst="roundRect">
            <a:avLst>
              <a:gd name="adj" fmla="val 50000"/>
            </a:avLst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92" name="グループ化 91"/>
          <p:cNvGrpSpPr/>
          <p:nvPr userDrawn="1"/>
        </p:nvGrpSpPr>
        <p:grpSpPr>
          <a:xfrm>
            <a:off x="8257714" y="7624159"/>
            <a:ext cx="1772573" cy="598272"/>
            <a:chOff x="8257714" y="7948214"/>
            <a:chExt cx="1772573" cy="598272"/>
          </a:xfrm>
          <a:solidFill>
            <a:schemeClr val="tx1">
              <a:lumMod val="60000"/>
              <a:lumOff val="40000"/>
            </a:schemeClr>
          </a:solidFill>
        </p:grpSpPr>
        <p:sp>
          <p:nvSpPr>
            <p:cNvPr id="52" name="角丸四角形 51"/>
            <p:cNvSpPr/>
            <p:nvPr userDrawn="1"/>
          </p:nvSpPr>
          <p:spPr>
            <a:xfrm>
              <a:off x="8257714" y="7948214"/>
              <a:ext cx="1772573" cy="28871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/楕円 7"/>
            <p:cNvSpPr/>
            <p:nvPr userDrawn="1"/>
          </p:nvSpPr>
          <p:spPr>
            <a:xfrm>
              <a:off x="8690097" y="8160953"/>
              <a:ext cx="907807" cy="385533"/>
            </a:xfrm>
            <a:custGeom>
              <a:avLst/>
              <a:gdLst/>
              <a:ahLst/>
              <a:cxnLst/>
              <a:rect l="l" t="t" r="r" b="b"/>
              <a:pathLst>
                <a:path w="758714" h="322215">
                  <a:moveTo>
                    <a:pt x="0" y="0"/>
                  </a:moveTo>
                  <a:lnTo>
                    <a:pt x="758714" y="0"/>
                  </a:lnTo>
                  <a:cubicBezTo>
                    <a:pt x="729497" y="182913"/>
                    <a:pt x="570695" y="322215"/>
                    <a:pt x="379357" y="322215"/>
                  </a:cubicBezTo>
                  <a:cubicBezTo>
                    <a:pt x="188019" y="322215"/>
                    <a:pt x="29217" y="18291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6" name="フリーフォーム 75"/>
          <p:cNvSpPr/>
          <p:nvPr userDrawn="1"/>
        </p:nvSpPr>
        <p:spPr>
          <a:xfrm>
            <a:off x="9163230" y="2737514"/>
            <a:ext cx="1777378" cy="1596296"/>
          </a:xfrm>
          <a:custGeom>
            <a:avLst/>
            <a:gdLst>
              <a:gd name="connsiteX0" fmla="*/ 0 w 1777378"/>
              <a:gd name="connsiteY0" fmla="*/ 0 h 1596296"/>
              <a:gd name="connsiteX1" fmla="*/ 187100 w 1777378"/>
              <a:gd name="connsiteY1" fmla="*/ 9447 h 1596296"/>
              <a:gd name="connsiteX2" fmla="*/ 1720375 w 1777378"/>
              <a:gd name="connsiteY2" fmla="*/ 966454 h 1596296"/>
              <a:gd name="connsiteX3" fmla="*/ 1777378 w 1777378"/>
              <a:gd name="connsiteY3" fmla="*/ 1067720 h 1596296"/>
              <a:gd name="connsiteX4" fmla="*/ 861857 w 1777378"/>
              <a:gd name="connsiteY4" fmla="*/ 1596296 h 1596296"/>
              <a:gd name="connsiteX5" fmla="*/ 822105 w 1777378"/>
              <a:gd name="connsiteY5" fmla="*/ 1525677 h 1596296"/>
              <a:gd name="connsiteX6" fmla="*/ 78909 w 1777378"/>
              <a:gd name="connsiteY6" fmla="*/ 1061805 h 1596296"/>
              <a:gd name="connsiteX7" fmla="*/ 0 w 1777378"/>
              <a:gd name="connsiteY7" fmla="*/ 1057821 h 15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77378" h="1596296">
                <a:moveTo>
                  <a:pt x="0" y="0"/>
                </a:moveTo>
                <a:lnTo>
                  <a:pt x="187100" y="9447"/>
                </a:lnTo>
                <a:cubicBezTo>
                  <a:pt x="834286" y="75173"/>
                  <a:pt x="1392628" y="441426"/>
                  <a:pt x="1720375" y="966454"/>
                </a:cubicBezTo>
                <a:lnTo>
                  <a:pt x="1777378" y="1067720"/>
                </a:lnTo>
                <a:lnTo>
                  <a:pt x="861857" y="1596296"/>
                </a:lnTo>
                <a:lnTo>
                  <a:pt x="822105" y="1525677"/>
                </a:lnTo>
                <a:cubicBezTo>
                  <a:pt x="663243" y="1271190"/>
                  <a:pt x="392608" y="1093663"/>
                  <a:pt x="78909" y="1061805"/>
                </a:cubicBezTo>
                <a:lnTo>
                  <a:pt x="0" y="105782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5" name="フリーフォーム 84"/>
          <p:cNvSpPr/>
          <p:nvPr userDrawn="1"/>
        </p:nvSpPr>
        <p:spPr>
          <a:xfrm>
            <a:off x="10007427" y="3840690"/>
            <a:ext cx="1186761" cy="1961880"/>
          </a:xfrm>
          <a:custGeom>
            <a:avLst/>
            <a:gdLst>
              <a:gd name="connsiteX0" fmla="*/ 955911 w 1186761"/>
              <a:gd name="connsiteY0" fmla="*/ 0 h 1961880"/>
              <a:gd name="connsiteX1" fmla="*/ 967744 w 1186761"/>
              <a:gd name="connsiteY1" fmla="*/ 21021 h 1961880"/>
              <a:gd name="connsiteX2" fmla="*/ 1186761 w 1186761"/>
              <a:gd name="connsiteY2" fmla="*/ 944799 h 1961880"/>
              <a:gd name="connsiteX3" fmla="*/ 935168 w 1186761"/>
              <a:gd name="connsiteY3" fmla="*/ 1930146 h 1961880"/>
              <a:gd name="connsiteX4" fmla="*/ 916287 w 1186761"/>
              <a:gd name="connsiteY4" fmla="*/ 1961880 h 1961880"/>
              <a:gd name="connsiteX5" fmla="*/ 0 w 1186761"/>
              <a:gd name="connsiteY5" fmla="*/ 1432861 h 1961880"/>
              <a:gd name="connsiteX6" fmla="*/ 8472 w 1186761"/>
              <a:gd name="connsiteY6" fmla="*/ 1418915 h 1961880"/>
              <a:gd name="connsiteX7" fmla="*/ 128607 w 1186761"/>
              <a:gd name="connsiteY7" fmla="*/ 944466 h 1961880"/>
              <a:gd name="connsiteX8" fmla="*/ 59565 w 1186761"/>
              <a:gd name="connsiteY8" fmla="*/ 579492 h 1961880"/>
              <a:gd name="connsiteX9" fmla="*/ 37489 w 1186761"/>
              <a:gd name="connsiteY9" fmla="*/ 530251 h 196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6761" h="1961880">
                <a:moveTo>
                  <a:pt x="955911" y="0"/>
                </a:moveTo>
                <a:lnTo>
                  <a:pt x="967744" y="21021"/>
                </a:lnTo>
                <a:cubicBezTo>
                  <a:pt x="1107849" y="298703"/>
                  <a:pt x="1186761" y="612536"/>
                  <a:pt x="1186761" y="944799"/>
                </a:cubicBezTo>
                <a:cubicBezTo>
                  <a:pt x="1186761" y="1301938"/>
                  <a:pt x="1095592" y="1637782"/>
                  <a:pt x="935168" y="1930146"/>
                </a:cubicBezTo>
                <a:lnTo>
                  <a:pt x="916287" y="1961880"/>
                </a:lnTo>
                <a:lnTo>
                  <a:pt x="0" y="1432861"/>
                </a:lnTo>
                <a:lnTo>
                  <a:pt x="8472" y="1418915"/>
                </a:lnTo>
                <a:cubicBezTo>
                  <a:pt x="85088" y="1277879"/>
                  <a:pt x="128607" y="1116255"/>
                  <a:pt x="128607" y="944466"/>
                </a:cubicBezTo>
                <a:cubicBezTo>
                  <a:pt x="128607" y="815625"/>
                  <a:pt x="104127" y="692501"/>
                  <a:pt x="59565" y="579492"/>
                </a:cubicBezTo>
                <a:lnTo>
                  <a:pt x="37489" y="5302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7" name="フリーフォーム 86"/>
          <p:cNvSpPr/>
          <p:nvPr userDrawn="1"/>
        </p:nvSpPr>
        <p:spPr>
          <a:xfrm>
            <a:off x="9170850" y="5318355"/>
            <a:ext cx="1736803" cy="1828474"/>
          </a:xfrm>
          <a:custGeom>
            <a:avLst/>
            <a:gdLst>
              <a:gd name="connsiteX0" fmla="*/ 820151 w 1736803"/>
              <a:gd name="connsiteY0" fmla="*/ 0 h 1828474"/>
              <a:gd name="connsiteX1" fmla="*/ 1736803 w 1736803"/>
              <a:gd name="connsiteY1" fmla="*/ 529229 h 1828474"/>
              <a:gd name="connsiteX2" fmla="*/ 1706134 w 1736803"/>
              <a:gd name="connsiteY2" fmla="*/ 580773 h 1828474"/>
              <a:gd name="connsiteX3" fmla="*/ 863426 w 1736803"/>
              <a:gd name="connsiteY3" fmla="*/ 1323103 h 1828474"/>
              <a:gd name="connsiteX4" fmla="*/ 863426 w 1736803"/>
              <a:gd name="connsiteY4" fmla="*/ 1656254 h 1828474"/>
              <a:gd name="connsiteX5" fmla="*/ 691206 w 1736803"/>
              <a:gd name="connsiteY5" fmla="*/ 1828474 h 1828474"/>
              <a:gd name="connsiteX6" fmla="*/ 0 w 1736803"/>
              <a:gd name="connsiteY6" fmla="*/ 1828474 h 1828474"/>
              <a:gd name="connsiteX7" fmla="*/ 0 w 1736803"/>
              <a:gd name="connsiteY7" fmla="*/ 466443 h 1828474"/>
              <a:gd name="connsiteX8" fmla="*/ 103912 w 1736803"/>
              <a:gd name="connsiteY8" fmla="*/ 459888 h 1828474"/>
              <a:gd name="connsiteX9" fmla="*/ 802510 w 1736803"/>
              <a:gd name="connsiteY9" fmla="*/ 29039 h 182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6803" h="1828474">
                <a:moveTo>
                  <a:pt x="820151" y="0"/>
                </a:moveTo>
                <a:lnTo>
                  <a:pt x="1736803" y="529229"/>
                </a:lnTo>
                <a:lnTo>
                  <a:pt x="1706134" y="580773"/>
                </a:lnTo>
                <a:cubicBezTo>
                  <a:pt x="1500692" y="900188"/>
                  <a:pt x="1208884" y="1158671"/>
                  <a:pt x="863426" y="1323103"/>
                </a:cubicBezTo>
                <a:lnTo>
                  <a:pt x="863426" y="1656254"/>
                </a:lnTo>
                <a:cubicBezTo>
                  <a:pt x="863426" y="1751369"/>
                  <a:pt x="786321" y="1828474"/>
                  <a:pt x="691206" y="1828474"/>
                </a:cubicBezTo>
                <a:lnTo>
                  <a:pt x="0" y="1828474"/>
                </a:lnTo>
                <a:lnTo>
                  <a:pt x="0" y="466443"/>
                </a:lnTo>
                <a:lnTo>
                  <a:pt x="103912" y="459888"/>
                </a:lnTo>
                <a:cubicBezTo>
                  <a:pt x="394509" y="422949"/>
                  <a:pt x="645995" y="260712"/>
                  <a:pt x="802510" y="2903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8" name="フリーフォーム 87"/>
          <p:cNvSpPr/>
          <p:nvPr userDrawn="1"/>
        </p:nvSpPr>
        <p:spPr>
          <a:xfrm flipH="1">
            <a:off x="7344063" y="2736847"/>
            <a:ext cx="1777378" cy="1596296"/>
          </a:xfrm>
          <a:custGeom>
            <a:avLst/>
            <a:gdLst>
              <a:gd name="connsiteX0" fmla="*/ 0 w 1777378"/>
              <a:gd name="connsiteY0" fmla="*/ 0 h 1596296"/>
              <a:gd name="connsiteX1" fmla="*/ 187100 w 1777378"/>
              <a:gd name="connsiteY1" fmla="*/ 9447 h 1596296"/>
              <a:gd name="connsiteX2" fmla="*/ 1720375 w 1777378"/>
              <a:gd name="connsiteY2" fmla="*/ 966454 h 1596296"/>
              <a:gd name="connsiteX3" fmla="*/ 1777378 w 1777378"/>
              <a:gd name="connsiteY3" fmla="*/ 1067720 h 1596296"/>
              <a:gd name="connsiteX4" fmla="*/ 861857 w 1777378"/>
              <a:gd name="connsiteY4" fmla="*/ 1596296 h 1596296"/>
              <a:gd name="connsiteX5" fmla="*/ 822105 w 1777378"/>
              <a:gd name="connsiteY5" fmla="*/ 1525677 h 1596296"/>
              <a:gd name="connsiteX6" fmla="*/ 78909 w 1777378"/>
              <a:gd name="connsiteY6" fmla="*/ 1061805 h 1596296"/>
              <a:gd name="connsiteX7" fmla="*/ 0 w 1777378"/>
              <a:gd name="connsiteY7" fmla="*/ 1057821 h 15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77378" h="1596296">
                <a:moveTo>
                  <a:pt x="0" y="0"/>
                </a:moveTo>
                <a:lnTo>
                  <a:pt x="187100" y="9447"/>
                </a:lnTo>
                <a:cubicBezTo>
                  <a:pt x="834286" y="75173"/>
                  <a:pt x="1392628" y="441426"/>
                  <a:pt x="1720375" y="966454"/>
                </a:cubicBezTo>
                <a:lnTo>
                  <a:pt x="1777378" y="1067720"/>
                </a:lnTo>
                <a:lnTo>
                  <a:pt x="861857" y="1596296"/>
                </a:lnTo>
                <a:lnTo>
                  <a:pt x="822105" y="1525677"/>
                </a:lnTo>
                <a:cubicBezTo>
                  <a:pt x="663243" y="1271190"/>
                  <a:pt x="392608" y="1093663"/>
                  <a:pt x="78909" y="1061805"/>
                </a:cubicBezTo>
                <a:lnTo>
                  <a:pt x="0" y="10578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0" name="フリーフォーム 89"/>
          <p:cNvSpPr/>
          <p:nvPr userDrawn="1"/>
        </p:nvSpPr>
        <p:spPr>
          <a:xfrm flipH="1">
            <a:off x="7377018" y="5317688"/>
            <a:ext cx="1736803" cy="1828474"/>
          </a:xfrm>
          <a:custGeom>
            <a:avLst/>
            <a:gdLst>
              <a:gd name="connsiteX0" fmla="*/ 820151 w 1736803"/>
              <a:gd name="connsiteY0" fmla="*/ 0 h 1828474"/>
              <a:gd name="connsiteX1" fmla="*/ 1736803 w 1736803"/>
              <a:gd name="connsiteY1" fmla="*/ 529229 h 1828474"/>
              <a:gd name="connsiteX2" fmla="*/ 1706134 w 1736803"/>
              <a:gd name="connsiteY2" fmla="*/ 580773 h 1828474"/>
              <a:gd name="connsiteX3" fmla="*/ 863426 w 1736803"/>
              <a:gd name="connsiteY3" fmla="*/ 1323103 h 1828474"/>
              <a:gd name="connsiteX4" fmla="*/ 863426 w 1736803"/>
              <a:gd name="connsiteY4" fmla="*/ 1656254 h 1828474"/>
              <a:gd name="connsiteX5" fmla="*/ 691206 w 1736803"/>
              <a:gd name="connsiteY5" fmla="*/ 1828474 h 1828474"/>
              <a:gd name="connsiteX6" fmla="*/ 0 w 1736803"/>
              <a:gd name="connsiteY6" fmla="*/ 1828474 h 1828474"/>
              <a:gd name="connsiteX7" fmla="*/ 0 w 1736803"/>
              <a:gd name="connsiteY7" fmla="*/ 466443 h 1828474"/>
              <a:gd name="connsiteX8" fmla="*/ 103912 w 1736803"/>
              <a:gd name="connsiteY8" fmla="*/ 459888 h 1828474"/>
              <a:gd name="connsiteX9" fmla="*/ 802510 w 1736803"/>
              <a:gd name="connsiteY9" fmla="*/ 29039 h 182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36803" h="1828474">
                <a:moveTo>
                  <a:pt x="820151" y="0"/>
                </a:moveTo>
                <a:lnTo>
                  <a:pt x="1736803" y="529229"/>
                </a:lnTo>
                <a:lnTo>
                  <a:pt x="1706134" y="580773"/>
                </a:lnTo>
                <a:cubicBezTo>
                  <a:pt x="1500692" y="900188"/>
                  <a:pt x="1208884" y="1158671"/>
                  <a:pt x="863426" y="1323103"/>
                </a:cubicBezTo>
                <a:lnTo>
                  <a:pt x="863426" y="1656254"/>
                </a:lnTo>
                <a:cubicBezTo>
                  <a:pt x="863426" y="1751369"/>
                  <a:pt x="786321" y="1828474"/>
                  <a:pt x="691206" y="1828474"/>
                </a:cubicBezTo>
                <a:lnTo>
                  <a:pt x="0" y="1828474"/>
                </a:lnTo>
                <a:lnTo>
                  <a:pt x="0" y="466443"/>
                </a:lnTo>
                <a:lnTo>
                  <a:pt x="103912" y="459888"/>
                </a:lnTo>
                <a:cubicBezTo>
                  <a:pt x="394509" y="422949"/>
                  <a:pt x="645995" y="260712"/>
                  <a:pt x="802510" y="290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3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9606200" y="3206428"/>
            <a:ext cx="490896" cy="490896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4" name="図プレースホルダー 25"/>
          <p:cNvSpPr>
            <a:spLocks noGrp="1"/>
          </p:cNvSpPr>
          <p:nvPr>
            <p:ph type="pic" sz="quarter" idx="15" hasCustomPrompt="1"/>
          </p:nvPr>
        </p:nvSpPr>
        <p:spPr>
          <a:xfrm>
            <a:off x="10355359" y="4571965"/>
            <a:ext cx="490896" cy="490896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5" name="図プレースホルダー 25"/>
          <p:cNvSpPr>
            <a:spLocks noGrp="1"/>
          </p:cNvSpPr>
          <p:nvPr>
            <p:ph type="pic" sz="quarter" idx="16" hasCustomPrompt="1"/>
          </p:nvPr>
        </p:nvSpPr>
        <p:spPr>
          <a:xfrm>
            <a:off x="9606200" y="5809251"/>
            <a:ext cx="490896" cy="490896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6" name="図プレースホルダー 25"/>
          <p:cNvSpPr>
            <a:spLocks noGrp="1"/>
          </p:cNvSpPr>
          <p:nvPr>
            <p:ph type="pic" sz="quarter" idx="17" hasCustomPrompt="1"/>
          </p:nvPr>
        </p:nvSpPr>
        <p:spPr>
          <a:xfrm>
            <a:off x="8127545" y="5809251"/>
            <a:ext cx="490896" cy="490896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7" name="図プレースホルダー 25"/>
          <p:cNvSpPr>
            <a:spLocks noGrp="1"/>
          </p:cNvSpPr>
          <p:nvPr>
            <p:ph type="pic" sz="quarter" idx="18" hasCustomPrompt="1"/>
          </p:nvPr>
        </p:nvSpPr>
        <p:spPr>
          <a:xfrm>
            <a:off x="7438415" y="4566571"/>
            <a:ext cx="490896" cy="490896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8" name="図プレースホルダー 25"/>
          <p:cNvSpPr>
            <a:spLocks noGrp="1"/>
          </p:cNvSpPr>
          <p:nvPr>
            <p:ph type="pic" sz="quarter" idx="19" hasCustomPrompt="1"/>
          </p:nvPr>
        </p:nvSpPr>
        <p:spPr>
          <a:xfrm>
            <a:off x="8127545" y="3206428"/>
            <a:ext cx="490896" cy="490896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99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6054938" y="8866801"/>
            <a:ext cx="6178123" cy="535813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0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6054938" y="8327013"/>
            <a:ext cx="6178123" cy="58684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05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1744227" y="6687801"/>
            <a:ext cx="4608971" cy="913630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6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1744228" y="6190387"/>
            <a:ext cx="4608971" cy="544466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07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1744226" y="4699440"/>
            <a:ext cx="4608971" cy="913630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8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1744227" y="4202026"/>
            <a:ext cx="4608971" cy="544466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09" name="テキスト プレースホルダー 12"/>
          <p:cNvSpPr>
            <a:spLocks noGrp="1"/>
          </p:cNvSpPr>
          <p:nvPr>
            <p:ph type="body" sz="quarter" idx="25" hasCustomPrompt="1"/>
          </p:nvPr>
        </p:nvSpPr>
        <p:spPr>
          <a:xfrm>
            <a:off x="11010972" y="2654827"/>
            <a:ext cx="4608971" cy="913630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0" name="テキスト プレースホルダー 12"/>
          <p:cNvSpPr>
            <a:spLocks noGrp="1"/>
          </p:cNvSpPr>
          <p:nvPr>
            <p:ph type="body" sz="quarter" idx="26" hasCustomPrompt="1"/>
          </p:nvPr>
        </p:nvSpPr>
        <p:spPr>
          <a:xfrm>
            <a:off x="11010973" y="2157413"/>
            <a:ext cx="4608971" cy="544466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11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2481511" y="2654827"/>
            <a:ext cx="4608971" cy="913630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2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2481512" y="2176737"/>
            <a:ext cx="4608971" cy="525141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13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1879065" y="4699017"/>
            <a:ext cx="4608971" cy="913630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4" name="テキスト プレースホルダー 12"/>
          <p:cNvSpPr>
            <a:spLocks noGrp="1"/>
          </p:cNvSpPr>
          <p:nvPr>
            <p:ph type="body" sz="quarter" idx="30" hasCustomPrompt="1"/>
          </p:nvPr>
        </p:nvSpPr>
        <p:spPr>
          <a:xfrm>
            <a:off x="1879066" y="4220927"/>
            <a:ext cx="4608971" cy="525141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15" name="テキスト プレースホルダー 12"/>
          <p:cNvSpPr>
            <a:spLocks noGrp="1"/>
          </p:cNvSpPr>
          <p:nvPr>
            <p:ph type="body" sz="quarter" idx="31" hasCustomPrompt="1"/>
          </p:nvPr>
        </p:nvSpPr>
        <p:spPr>
          <a:xfrm>
            <a:off x="1959396" y="6687909"/>
            <a:ext cx="4608971" cy="913630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6" name="テキスト プレースホルダー 12"/>
          <p:cNvSpPr>
            <a:spLocks noGrp="1"/>
          </p:cNvSpPr>
          <p:nvPr>
            <p:ph type="body" sz="quarter" idx="32" hasCustomPrompt="1"/>
          </p:nvPr>
        </p:nvSpPr>
        <p:spPr>
          <a:xfrm>
            <a:off x="1959397" y="6209819"/>
            <a:ext cx="4608971" cy="525141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cxnSp>
        <p:nvCxnSpPr>
          <p:cNvPr id="118" name="直線コネクタ 117"/>
          <p:cNvCxnSpPr>
            <a:stCxn id="93" idx="0"/>
            <a:endCxn id="110" idx="1"/>
          </p:cNvCxnSpPr>
          <p:nvPr userDrawn="1"/>
        </p:nvCxnSpPr>
        <p:spPr>
          <a:xfrm rot="5400000" flipH="1" flipV="1">
            <a:off x="10042919" y="2238375"/>
            <a:ext cx="776782" cy="1159325"/>
          </a:xfrm>
          <a:prstGeom prst="bentConnector2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>
            <a:stCxn id="94" idx="3"/>
            <a:endCxn id="108" idx="1"/>
          </p:cNvCxnSpPr>
          <p:nvPr userDrawn="1"/>
        </p:nvCxnSpPr>
        <p:spPr>
          <a:xfrm flipV="1">
            <a:off x="10846255" y="4474259"/>
            <a:ext cx="897972" cy="34315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>
            <a:stCxn id="95" idx="3"/>
            <a:endCxn id="106" idx="1"/>
          </p:cNvCxnSpPr>
          <p:nvPr userDrawn="1"/>
        </p:nvCxnSpPr>
        <p:spPr>
          <a:xfrm>
            <a:off x="10097096" y="6054699"/>
            <a:ext cx="1647132" cy="40792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>
            <a:stCxn id="116" idx="3"/>
            <a:endCxn id="96" idx="1"/>
          </p:cNvCxnSpPr>
          <p:nvPr userDrawn="1"/>
        </p:nvCxnSpPr>
        <p:spPr>
          <a:xfrm flipV="1">
            <a:off x="6568368" y="6054699"/>
            <a:ext cx="1559177" cy="41769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>
            <a:stCxn id="114" idx="3"/>
            <a:endCxn id="97" idx="1"/>
          </p:cNvCxnSpPr>
          <p:nvPr userDrawn="1"/>
        </p:nvCxnSpPr>
        <p:spPr>
          <a:xfrm>
            <a:off x="6488037" y="4483498"/>
            <a:ext cx="950378" cy="32852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>
            <a:stCxn id="112" idx="3"/>
            <a:endCxn id="98" idx="0"/>
          </p:cNvCxnSpPr>
          <p:nvPr userDrawn="1"/>
        </p:nvCxnSpPr>
        <p:spPr>
          <a:xfrm>
            <a:off x="7090483" y="2439308"/>
            <a:ext cx="1282510" cy="767120"/>
          </a:xfrm>
          <a:prstGeom prst="bentConnector2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73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7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50"/>
                            </p:stCondLst>
                            <p:childTnLst>
                              <p:par>
                                <p:cTn id="13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75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250"/>
                            </p:stCondLst>
                            <p:childTnLst>
                              <p:par>
                                <p:cTn id="14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75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25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750"/>
                            </p:stCondLst>
                            <p:childTnLst>
                              <p:par>
                                <p:cTn id="16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25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75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250"/>
                            </p:stCondLst>
                            <p:childTnLst>
                              <p:par>
                                <p:cTn id="17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750"/>
                            </p:stCondLst>
                            <p:childTnLst>
                              <p:par>
                                <p:cTn id="1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6250"/>
                            </p:stCondLst>
                            <p:childTnLst>
                              <p:par>
                                <p:cTn id="1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6750"/>
                            </p:stCondLst>
                            <p:childTnLst>
                              <p:par>
                                <p:cTn id="18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250"/>
                            </p:stCondLst>
                            <p:childTnLst>
                              <p:par>
                                <p:cTn id="1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3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7750"/>
                            </p:stCondLst>
                            <p:childTnLst>
                              <p:par>
                                <p:cTn id="1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8250"/>
                            </p:stCondLst>
                            <p:childTnLst>
                              <p:par>
                                <p:cTn id="19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8750"/>
                            </p:stCondLst>
                            <p:childTnLst>
                              <p:par>
                                <p:cTn id="2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6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9250"/>
                            </p:stCondLst>
                            <p:childTnLst>
                              <p:par>
                                <p:cTn id="2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9750"/>
                            </p:stCondLst>
                            <p:childTnLst>
                              <p:par>
                                <p:cTn id="21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51" grpId="0" animBg="1"/>
      <p:bldP spid="76" grpId="0" animBg="1"/>
      <p:bldP spid="76" grpId="1" animBg="1"/>
      <p:bldP spid="85" grpId="0" animBg="1"/>
      <p:bldP spid="85" grpId="1" animBg="1"/>
      <p:bldP spid="87" grpId="0" animBg="1"/>
      <p:bldP spid="87" grpId="1" animBg="1"/>
      <p:bldP spid="88" grpId="0" animBg="1"/>
      <p:bldP spid="88" grpId="1" animBg="1"/>
      <p:bldP spid="90" grpId="0" animBg="1"/>
      <p:bldP spid="90" grpId="1" animBg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  <p:bldP spid="98" grpId="0"/>
      <p:bldP spid="98" grpId="1"/>
      <p:bldP spid="9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0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8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0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1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3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5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inite Lo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アーチ 47"/>
          <p:cNvSpPr/>
          <p:nvPr userDrawn="1"/>
        </p:nvSpPr>
        <p:spPr>
          <a:xfrm>
            <a:off x="8513310" y="2959781"/>
            <a:ext cx="3976914" cy="3976914"/>
          </a:xfrm>
          <a:prstGeom prst="blockArc">
            <a:avLst>
              <a:gd name="adj1" fmla="val 10800000"/>
              <a:gd name="adj2" fmla="val 0"/>
              <a:gd name="adj3" fmla="val 3047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アーチ 45"/>
          <p:cNvSpPr/>
          <p:nvPr userDrawn="1"/>
        </p:nvSpPr>
        <p:spPr>
          <a:xfrm>
            <a:off x="5752874" y="2959781"/>
            <a:ext cx="3976914" cy="3976914"/>
          </a:xfrm>
          <a:prstGeom prst="blockArc">
            <a:avLst>
              <a:gd name="adj1" fmla="val 10800000"/>
              <a:gd name="adj2" fmla="val 0"/>
              <a:gd name="adj3" fmla="val 3047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アーチ 46"/>
          <p:cNvSpPr/>
          <p:nvPr userDrawn="1"/>
        </p:nvSpPr>
        <p:spPr>
          <a:xfrm rot="10800000">
            <a:off x="5752874" y="2959781"/>
            <a:ext cx="3976914" cy="3976914"/>
          </a:xfrm>
          <a:prstGeom prst="blockArc">
            <a:avLst>
              <a:gd name="adj1" fmla="val 10800000"/>
              <a:gd name="adj2" fmla="val 0"/>
              <a:gd name="adj3" fmla="val 3047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アーチ 48"/>
          <p:cNvSpPr/>
          <p:nvPr userDrawn="1"/>
        </p:nvSpPr>
        <p:spPr>
          <a:xfrm rot="10800000">
            <a:off x="8513310" y="2959781"/>
            <a:ext cx="3976914" cy="3976914"/>
          </a:xfrm>
          <a:prstGeom prst="blockArc">
            <a:avLst>
              <a:gd name="adj1" fmla="val 10800000"/>
              <a:gd name="adj2" fmla="val 0"/>
              <a:gd name="adj3" fmla="val 304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6501035" y="3443562"/>
            <a:ext cx="2439765" cy="52514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27" hasCustomPrompt="1"/>
          </p:nvPr>
        </p:nvSpPr>
        <p:spPr>
          <a:xfrm>
            <a:off x="1045924" y="2959781"/>
            <a:ext cx="4608971" cy="1922552"/>
          </a:xfrm>
        </p:spPr>
        <p:txBody>
          <a:bodyPr anchor="ctr"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1045923" y="5014143"/>
            <a:ext cx="4608971" cy="1922552"/>
          </a:xfrm>
        </p:spPr>
        <p:txBody>
          <a:bodyPr anchor="ctr">
            <a:normAutofit/>
          </a:bodyPr>
          <a:lstStyle>
            <a:lvl1pPr algn="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6" name="テキスト プレースホルダー 12"/>
          <p:cNvSpPr>
            <a:spLocks noGrp="1"/>
          </p:cNvSpPr>
          <p:nvPr>
            <p:ph type="body" sz="quarter" idx="30" hasCustomPrompt="1"/>
          </p:nvPr>
        </p:nvSpPr>
        <p:spPr>
          <a:xfrm>
            <a:off x="12628325" y="2956517"/>
            <a:ext cx="4608971" cy="1922552"/>
          </a:xfrm>
        </p:spPr>
        <p:txBody>
          <a:bodyPr anchor="ctr"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31" hasCustomPrompt="1"/>
          </p:nvPr>
        </p:nvSpPr>
        <p:spPr>
          <a:xfrm>
            <a:off x="12628325" y="5014143"/>
            <a:ext cx="4608971" cy="1922552"/>
          </a:xfrm>
        </p:spPr>
        <p:txBody>
          <a:bodyPr anchor="ctr">
            <a:normAutofit/>
          </a:bodyPr>
          <a:lstStyle>
            <a:lvl1pPr algn="l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8" name="テキスト プレースホルダー 12"/>
          <p:cNvSpPr>
            <a:spLocks noGrp="1"/>
          </p:cNvSpPr>
          <p:nvPr>
            <p:ph type="body" sz="quarter" idx="32" hasCustomPrompt="1"/>
          </p:nvPr>
        </p:nvSpPr>
        <p:spPr>
          <a:xfrm>
            <a:off x="9297517" y="5769003"/>
            <a:ext cx="2439765" cy="52514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33" hasCustomPrompt="1"/>
          </p:nvPr>
        </p:nvSpPr>
        <p:spPr>
          <a:xfrm>
            <a:off x="9297516" y="3443561"/>
            <a:ext cx="2439765" cy="52514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34" hasCustomPrompt="1"/>
          </p:nvPr>
        </p:nvSpPr>
        <p:spPr>
          <a:xfrm>
            <a:off x="6501035" y="5780273"/>
            <a:ext cx="2439765" cy="52514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195988" y="7732296"/>
            <a:ext cx="11896024" cy="1522894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70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8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9" grpId="0" animBg="1"/>
      <p:bldP spid="49" grpId="1" animBg="1"/>
      <p:bldP spid="49" grpId="2" animBg="1"/>
      <p:bldP spid="1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u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楕円 34"/>
          <p:cNvSpPr/>
          <p:nvPr userDrawn="1"/>
        </p:nvSpPr>
        <p:spPr>
          <a:xfrm>
            <a:off x="10223622" y="3099867"/>
            <a:ext cx="992116" cy="100845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 userDrawn="1"/>
        </p:nvSpPr>
        <p:spPr>
          <a:xfrm>
            <a:off x="13866888" y="6213624"/>
            <a:ext cx="961809" cy="96180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 userDrawn="1"/>
        </p:nvSpPr>
        <p:spPr>
          <a:xfrm>
            <a:off x="636409" y="6250538"/>
            <a:ext cx="1533779" cy="153377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楕円 30"/>
          <p:cNvSpPr/>
          <p:nvPr userDrawn="1"/>
        </p:nvSpPr>
        <p:spPr>
          <a:xfrm>
            <a:off x="7896962" y="7735218"/>
            <a:ext cx="614369" cy="6244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/>
          <p:cNvSpPr/>
          <p:nvPr userDrawn="1"/>
        </p:nvSpPr>
        <p:spPr>
          <a:xfrm>
            <a:off x="3965059" y="7738314"/>
            <a:ext cx="591738" cy="5917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楕円 4"/>
          <p:cNvSpPr/>
          <p:nvPr userDrawn="1"/>
        </p:nvSpPr>
        <p:spPr>
          <a:xfrm>
            <a:off x="493213" y="2547535"/>
            <a:ext cx="4973638" cy="4973638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楕円 18"/>
          <p:cNvSpPr/>
          <p:nvPr userDrawn="1"/>
        </p:nvSpPr>
        <p:spPr>
          <a:xfrm>
            <a:off x="4617888" y="4921333"/>
            <a:ext cx="3785949" cy="3785949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 userDrawn="1"/>
        </p:nvSpPr>
        <p:spPr>
          <a:xfrm>
            <a:off x="7360120" y="3308567"/>
            <a:ext cx="3090795" cy="3090795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/>
          <p:cNvSpPr/>
          <p:nvPr userDrawn="1"/>
        </p:nvSpPr>
        <p:spPr>
          <a:xfrm>
            <a:off x="9437184" y="5014698"/>
            <a:ext cx="3557109" cy="3557109"/>
          </a:xfrm>
          <a:prstGeom prst="ellipse">
            <a:avLst/>
          </a:pr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 userDrawn="1"/>
        </p:nvSpPr>
        <p:spPr>
          <a:xfrm>
            <a:off x="12055396" y="2629765"/>
            <a:ext cx="3944488" cy="3944488"/>
          </a:xfrm>
          <a:prstGeom prst="ellipse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 userDrawn="1"/>
        </p:nvSpPr>
        <p:spPr>
          <a:xfrm>
            <a:off x="14947018" y="5399098"/>
            <a:ext cx="2788308" cy="2788308"/>
          </a:xfrm>
          <a:prstGeom prst="ellipse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/>
          <p:cNvSpPr/>
          <p:nvPr userDrawn="1"/>
        </p:nvSpPr>
        <p:spPr>
          <a:xfrm>
            <a:off x="5534416" y="3223041"/>
            <a:ext cx="1029225" cy="10292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 userDrawn="1"/>
        </p:nvSpPr>
        <p:spPr>
          <a:xfrm>
            <a:off x="493213" y="2370479"/>
            <a:ext cx="855529" cy="8555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 userDrawn="1"/>
        </p:nvSpPr>
        <p:spPr>
          <a:xfrm>
            <a:off x="13027675" y="7247023"/>
            <a:ext cx="742541" cy="74254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 userDrawn="1"/>
        </p:nvSpPr>
        <p:spPr>
          <a:xfrm>
            <a:off x="16966759" y="4532006"/>
            <a:ext cx="884808" cy="88480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675547" y="3719292"/>
            <a:ext cx="4608971" cy="52514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12108616" y="3583183"/>
            <a:ext cx="3838048" cy="52514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30" hasCustomPrompt="1"/>
          </p:nvPr>
        </p:nvSpPr>
        <p:spPr>
          <a:xfrm>
            <a:off x="9632132" y="5404718"/>
            <a:ext cx="3167212" cy="122168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39" name="テキスト プレースホルダー 12"/>
          <p:cNvSpPr>
            <a:spLocks noGrp="1"/>
          </p:cNvSpPr>
          <p:nvPr>
            <p:ph type="body" sz="quarter" idx="31" hasCustomPrompt="1"/>
          </p:nvPr>
        </p:nvSpPr>
        <p:spPr>
          <a:xfrm>
            <a:off x="4908081" y="5382994"/>
            <a:ext cx="3167212" cy="122168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40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71550" y="4397766"/>
            <a:ext cx="3936531" cy="1937350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1" name="テキスト プレースホルダー 12"/>
          <p:cNvSpPr>
            <a:spLocks noGrp="1"/>
          </p:cNvSpPr>
          <p:nvPr>
            <p:ph type="body" sz="quarter" idx="32" hasCustomPrompt="1"/>
          </p:nvPr>
        </p:nvSpPr>
        <p:spPr>
          <a:xfrm>
            <a:off x="4639094" y="6688663"/>
            <a:ext cx="3705186" cy="1317496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33" hasCustomPrompt="1"/>
          </p:nvPr>
        </p:nvSpPr>
        <p:spPr>
          <a:xfrm>
            <a:off x="9608595" y="6648520"/>
            <a:ext cx="3214286" cy="1317496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34" hasCustomPrompt="1"/>
          </p:nvPr>
        </p:nvSpPr>
        <p:spPr>
          <a:xfrm>
            <a:off x="12175047" y="4237086"/>
            <a:ext cx="3705186" cy="1317496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35" hasCustomPrompt="1"/>
          </p:nvPr>
        </p:nvSpPr>
        <p:spPr>
          <a:xfrm>
            <a:off x="7409364" y="4255782"/>
            <a:ext cx="2992308" cy="1161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50" name="テキスト プレースホルダー 12"/>
          <p:cNvSpPr>
            <a:spLocks noGrp="1"/>
          </p:cNvSpPr>
          <p:nvPr>
            <p:ph type="body" sz="quarter" idx="36" hasCustomPrompt="1"/>
          </p:nvPr>
        </p:nvSpPr>
        <p:spPr>
          <a:xfrm>
            <a:off x="15070315" y="6146235"/>
            <a:ext cx="2534050" cy="1295109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552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3" grpId="0" animBg="1"/>
      <p:bldP spid="24" grpId="0" animBg="1"/>
      <p:bldP spid="31" grpId="0" animBg="1"/>
      <p:bldP spid="30" grpId="0" animBg="1"/>
      <p:bldP spid="5" grpId="0" animBg="1"/>
      <p:bldP spid="19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4" grpId="0" animBg="1"/>
      <p:bldP spid="36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 -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/>
          <p:cNvCxnSpPr>
            <a:stCxn id="5" idx="7"/>
            <a:endCxn id="8" idx="0"/>
          </p:cNvCxnSpPr>
          <p:nvPr userDrawn="1"/>
        </p:nvCxnSpPr>
        <p:spPr>
          <a:xfrm>
            <a:off x="9144001" y="2890044"/>
            <a:ext cx="0" cy="1186994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涙形 4"/>
          <p:cNvSpPr/>
          <p:nvPr userDrawn="1"/>
        </p:nvSpPr>
        <p:spPr>
          <a:xfrm rot="8100000">
            <a:off x="8836980" y="2148831"/>
            <a:ext cx="614041" cy="614041"/>
          </a:xfrm>
          <a:prstGeom prst="teardrop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99958" y="4837415"/>
            <a:ext cx="4608971" cy="1479012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2399958" y="3896219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5076526" y="4613259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cxnSp>
        <p:nvCxnSpPr>
          <p:cNvPr id="22" name="直線コネクタ 21"/>
          <p:cNvCxnSpPr>
            <a:stCxn id="8" idx="4"/>
            <a:endCxn id="24" idx="0"/>
          </p:cNvCxnSpPr>
          <p:nvPr userDrawn="1"/>
        </p:nvCxnSpPr>
        <p:spPr>
          <a:xfrm>
            <a:off x="9144001" y="4462435"/>
            <a:ext cx="0" cy="147123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8" idx="1"/>
            <a:endCxn id="24" idx="6"/>
          </p:cNvCxnSpPr>
          <p:nvPr userDrawn="1"/>
        </p:nvCxnSpPr>
        <p:spPr>
          <a:xfrm flipH="1">
            <a:off x="9336699" y="6126367"/>
            <a:ext cx="629766" cy="3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4"/>
          <p:cNvSpPr/>
          <p:nvPr userDrawn="1"/>
        </p:nvSpPr>
        <p:spPr>
          <a:xfrm>
            <a:off x="9986477" y="5557295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966465" y="5752851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275193" y="6694047"/>
            <a:ext cx="4608971" cy="1479012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1275193" y="5752851"/>
            <a:ext cx="4608971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 userDrawn="1"/>
        </p:nvSpPr>
        <p:spPr>
          <a:xfrm>
            <a:off x="11379697" y="6469891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2399958" y="8496780"/>
            <a:ext cx="4608971" cy="1479012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2399958" y="7555584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 userDrawn="1"/>
        </p:nvSpPr>
        <p:spPr>
          <a:xfrm>
            <a:off x="5076526" y="8272624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cxnSp>
        <p:nvCxnSpPr>
          <p:cNvPr id="46" name="直線コネクタ 45"/>
          <p:cNvCxnSpPr>
            <a:stCxn id="24" idx="4"/>
            <a:endCxn id="40" idx="0"/>
          </p:cNvCxnSpPr>
          <p:nvPr userDrawn="1"/>
        </p:nvCxnSpPr>
        <p:spPr>
          <a:xfrm>
            <a:off x="9144001" y="6319068"/>
            <a:ext cx="0" cy="1415942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8" idx="2"/>
            <a:endCxn id="13" idx="3"/>
          </p:cNvCxnSpPr>
          <p:nvPr userDrawn="1"/>
        </p:nvCxnSpPr>
        <p:spPr>
          <a:xfrm flipH="1" flipV="1">
            <a:off x="8335845" y="4269736"/>
            <a:ext cx="615457" cy="1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4"/>
          <p:cNvSpPr/>
          <p:nvPr userDrawn="1"/>
        </p:nvSpPr>
        <p:spPr>
          <a:xfrm>
            <a:off x="7199330" y="3700663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7179318" y="3896219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cxnSp>
        <p:nvCxnSpPr>
          <p:cNvPr id="41" name="直線コネクタ 40"/>
          <p:cNvCxnSpPr>
            <a:stCxn id="40" idx="2"/>
            <a:endCxn id="49" idx="3"/>
          </p:cNvCxnSpPr>
          <p:nvPr userDrawn="1"/>
        </p:nvCxnSpPr>
        <p:spPr>
          <a:xfrm flipH="1" flipV="1">
            <a:off x="8335845" y="7927708"/>
            <a:ext cx="615457" cy="1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40" idx="4"/>
          </p:cNvCxnSpPr>
          <p:nvPr userDrawn="1"/>
        </p:nvCxnSpPr>
        <p:spPr>
          <a:xfrm>
            <a:off x="9144001" y="8120407"/>
            <a:ext cx="0" cy="216500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円/楕円 4"/>
          <p:cNvSpPr/>
          <p:nvPr userDrawn="1"/>
        </p:nvSpPr>
        <p:spPr>
          <a:xfrm>
            <a:off x="7199330" y="7358635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7179318" y="7555584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sp>
        <p:nvSpPr>
          <p:cNvPr id="8" name="楕円 7"/>
          <p:cNvSpPr/>
          <p:nvPr userDrawn="1"/>
        </p:nvSpPr>
        <p:spPr>
          <a:xfrm>
            <a:off x="8951302" y="4077038"/>
            <a:ext cx="385397" cy="385397"/>
          </a:xfrm>
          <a:prstGeom prst="ellipse">
            <a:avLst/>
          </a:prstGeom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 userDrawn="1"/>
        </p:nvSpPr>
        <p:spPr>
          <a:xfrm>
            <a:off x="8951302" y="5933671"/>
            <a:ext cx="385397" cy="385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 userDrawn="1"/>
        </p:nvSpPr>
        <p:spPr>
          <a:xfrm>
            <a:off x="8951302" y="7735010"/>
            <a:ext cx="385397" cy="385397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5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2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75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2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25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75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2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75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25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250"/>
                            </p:stCondLst>
                            <p:childTnLst>
                              <p:par>
                                <p:cTn id="9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75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25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/>
      <p:bldP spid="27" grpId="0" animBg="1"/>
      <p:bldP spid="2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/>
      <p:bldP spid="43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animBg="1"/>
      <p:bldP spid="13" grpId="0" animBg="1"/>
      <p:bldP spid="17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animBg="1"/>
      <p:bldP spid="42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24" grpId="0" animBg="1"/>
      <p:bldP spid="40" grpId="0" animBg="1"/>
    </p:bld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5823561" y="4418122"/>
            <a:ext cx="1940630" cy="72008"/>
            <a:chOff x="6119664" y="3270498"/>
            <a:chExt cx="1940630" cy="72008"/>
          </a:xfrm>
        </p:grpSpPr>
        <p:sp>
          <p:nvSpPr>
            <p:cNvPr id="10" name="正方形/長方形 9"/>
            <p:cNvSpPr/>
            <p:nvPr userDrawn="1"/>
          </p:nvSpPr>
          <p:spPr>
            <a:xfrm>
              <a:off x="6765355" y="3270498"/>
              <a:ext cx="648072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 userDrawn="1"/>
          </p:nvSpPr>
          <p:spPr>
            <a:xfrm>
              <a:off x="6119664" y="3270498"/>
              <a:ext cx="648072" cy="7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 userDrawn="1"/>
          </p:nvSpPr>
          <p:spPr>
            <a:xfrm>
              <a:off x="7412222" y="3270498"/>
              <a:ext cx="648072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17110868" y="9600055"/>
            <a:ext cx="1176775" cy="489036"/>
          </a:xfrm>
          <a:prstGeom prst="rect">
            <a:avLst/>
          </a:prstGeom>
        </p:spPr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5712608" y="4698914"/>
            <a:ext cx="8545863" cy="236628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12608" y="3578967"/>
            <a:ext cx="8545863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" name="円/楕円 4"/>
          <p:cNvSpPr/>
          <p:nvPr userDrawn="1"/>
        </p:nvSpPr>
        <p:spPr>
          <a:xfrm>
            <a:off x="4156530" y="2953658"/>
            <a:ext cx="1391649" cy="1117600"/>
          </a:xfrm>
          <a:custGeom>
            <a:avLst/>
            <a:gdLst/>
            <a:ahLst/>
            <a:cxnLst/>
            <a:rect l="l" t="t" r="r" b="b"/>
            <a:pathLst>
              <a:path w="1391649" h="1117600">
                <a:moveTo>
                  <a:pt x="641350" y="0"/>
                </a:moveTo>
                <a:cubicBezTo>
                  <a:pt x="995558" y="0"/>
                  <a:pt x="1282700" y="250183"/>
                  <a:pt x="1282700" y="558800"/>
                </a:cubicBezTo>
                <a:cubicBezTo>
                  <a:pt x="1282700" y="678010"/>
                  <a:pt x="1239857" y="788500"/>
                  <a:pt x="1166143" y="878649"/>
                </a:cubicBezTo>
                <a:cubicBezTo>
                  <a:pt x="1228612" y="951179"/>
                  <a:pt x="1306525" y="1002662"/>
                  <a:pt x="1391649" y="1064962"/>
                </a:cubicBezTo>
                <a:lnTo>
                  <a:pt x="1016117" y="1010533"/>
                </a:lnTo>
                <a:cubicBezTo>
                  <a:pt x="911360" y="1078369"/>
                  <a:pt x="781613" y="1117600"/>
                  <a:pt x="641350" y="1117600"/>
                </a:cubicBezTo>
                <a:cubicBezTo>
                  <a:pt x="287142" y="1117600"/>
                  <a:pt x="0" y="867417"/>
                  <a:pt x="0" y="558800"/>
                </a:cubicBezTo>
                <a:cubicBezTo>
                  <a:pt x="0" y="250183"/>
                  <a:pt x="287142" y="0"/>
                  <a:pt x="641350" y="0"/>
                </a:cubicBezTo>
                <a:close/>
              </a:path>
            </a:pathLst>
          </a:cu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1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animBg="1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7396828" y="496966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6751137" y="496966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8043695" y="496966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 userDrawn="1">
            <p:ph type="ftr" sz="quarter" idx="10"/>
          </p:nvPr>
        </p:nvSpPr>
        <p:spPr>
          <a:xfrm>
            <a:off x="6057900" y="9582811"/>
            <a:ext cx="6172200" cy="54760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 userDrawn="1">
            <p:ph type="sldNum" sz="quarter" idx="11"/>
          </p:nvPr>
        </p:nvSpPr>
        <p:spPr>
          <a:xfrm>
            <a:off x="17110868" y="9600055"/>
            <a:ext cx="1176775" cy="489036"/>
          </a:xfrm>
          <a:prstGeom prst="rect">
            <a:avLst/>
          </a:prstGeom>
        </p:spPr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669212" y="5250457"/>
            <a:ext cx="8545863" cy="236628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233749" y="2732842"/>
            <a:ext cx="6574129" cy="2144700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7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1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00"/>
                            </p:stCondLst>
                            <p:childTnLst>
                              <p:par>
                                <p:cTn id="1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  <p:bldP spid="13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0"/>
            <a:ext cx="18287643" cy="3541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2" hasCustomPrompt="1"/>
          </p:nvPr>
        </p:nvSpPr>
        <p:spPr>
          <a:xfrm>
            <a:off x="2696029" y="1767115"/>
            <a:ext cx="3548742" cy="3548742"/>
          </a:xfrm>
          <a:solidFill>
            <a:schemeClr val="bg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6491101" y="2162629"/>
            <a:ext cx="9211879" cy="121919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9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6505615" y="3609069"/>
            <a:ext cx="9211879" cy="1340304"/>
          </a:xfrm>
        </p:spPr>
        <p:txBody>
          <a:bodyPr anchor="t">
            <a:no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2696029" y="5544457"/>
            <a:ext cx="13021465" cy="1516966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" name="円/楕円 4"/>
          <p:cNvSpPr/>
          <p:nvPr userDrawn="1"/>
        </p:nvSpPr>
        <p:spPr>
          <a:xfrm>
            <a:off x="1070429" y="7318828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図プレースホルダー 25"/>
          <p:cNvSpPr>
            <a:spLocks noGrp="1"/>
          </p:cNvSpPr>
          <p:nvPr>
            <p:ph type="pic" sz="quarter" idx="16" hasCustomPrompt="1"/>
          </p:nvPr>
        </p:nvSpPr>
        <p:spPr>
          <a:xfrm>
            <a:off x="1323686" y="757290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2349781" y="7899153"/>
            <a:ext cx="3998405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2349781" y="7315496"/>
            <a:ext cx="3998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  <p:sp>
        <p:nvSpPr>
          <p:cNvPr id="15" name="円/楕円 4"/>
          <p:cNvSpPr/>
          <p:nvPr userDrawn="1"/>
        </p:nvSpPr>
        <p:spPr>
          <a:xfrm>
            <a:off x="6517930" y="7318828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図プレースホルダー 25"/>
          <p:cNvSpPr>
            <a:spLocks noGrp="1"/>
          </p:cNvSpPr>
          <p:nvPr>
            <p:ph type="pic" sz="quarter" idx="19" hasCustomPrompt="1"/>
          </p:nvPr>
        </p:nvSpPr>
        <p:spPr>
          <a:xfrm>
            <a:off x="6771187" y="757290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7797282" y="7899153"/>
            <a:ext cx="3998405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8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7797282" y="7315496"/>
            <a:ext cx="3998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  <p:sp>
        <p:nvSpPr>
          <p:cNvPr id="19" name="円/楕円 4"/>
          <p:cNvSpPr/>
          <p:nvPr userDrawn="1"/>
        </p:nvSpPr>
        <p:spPr>
          <a:xfrm>
            <a:off x="11981156" y="7318828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図プレースホルダー 25"/>
          <p:cNvSpPr>
            <a:spLocks noGrp="1"/>
          </p:cNvSpPr>
          <p:nvPr>
            <p:ph type="pic" sz="quarter" idx="22" hasCustomPrompt="1"/>
          </p:nvPr>
        </p:nvSpPr>
        <p:spPr>
          <a:xfrm>
            <a:off x="12234413" y="757290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3260508" y="7899153"/>
            <a:ext cx="3998405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3260508" y="7315496"/>
            <a:ext cx="3998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825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5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15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65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65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65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65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65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65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65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65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65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2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iterate type="lt">
                    <p:tmPct val="3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1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6" grpId="0"/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/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18287643" cy="3541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図プレースホルダー 31"/>
          <p:cNvSpPr>
            <a:spLocks noGrp="1"/>
          </p:cNvSpPr>
          <p:nvPr>
            <p:ph type="pic" sz="quarter" idx="32" hasCustomPrompt="1"/>
          </p:nvPr>
        </p:nvSpPr>
        <p:spPr>
          <a:xfrm>
            <a:off x="1217446" y="1271786"/>
            <a:ext cx="6504961" cy="4045273"/>
          </a:xfrm>
          <a:custGeom>
            <a:avLst/>
            <a:gdLst>
              <a:gd name="connsiteX0" fmla="*/ 984238 w 6504961"/>
              <a:gd name="connsiteY0" fmla="*/ 3553896 h 4045273"/>
              <a:gd name="connsiteX1" fmla="*/ 1475615 w 6504961"/>
              <a:gd name="connsiteY1" fmla="*/ 3553896 h 4045273"/>
              <a:gd name="connsiteX2" fmla="*/ 1475615 w 6504961"/>
              <a:gd name="connsiteY2" fmla="*/ 4045273 h 4045273"/>
              <a:gd name="connsiteX3" fmla="*/ 984238 w 6504961"/>
              <a:gd name="connsiteY3" fmla="*/ 4045273 h 4045273"/>
              <a:gd name="connsiteX4" fmla="*/ 0 w 6504961"/>
              <a:gd name="connsiteY4" fmla="*/ 3551920 h 4045273"/>
              <a:gd name="connsiteX5" fmla="*/ 491377 w 6504961"/>
              <a:gd name="connsiteY5" fmla="*/ 3551920 h 4045273"/>
              <a:gd name="connsiteX6" fmla="*/ 491377 w 6504961"/>
              <a:gd name="connsiteY6" fmla="*/ 4043297 h 4045273"/>
              <a:gd name="connsiteX7" fmla="*/ 0 w 6504961"/>
              <a:gd name="connsiteY7" fmla="*/ 4043297 h 4045273"/>
              <a:gd name="connsiteX8" fmla="*/ 492861 w 6504961"/>
              <a:gd name="connsiteY8" fmla="*/ 3060543 h 4045273"/>
              <a:gd name="connsiteX9" fmla="*/ 984238 w 6504961"/>
              <a:gd name="connsiteY9" fmla="*/ 3060543 h 4045273"/>
              <a:gd name="connsiteX10" fmla="*/ 984238 w 6504961"/>
              <a:gd name="connsiteY10" fmla="*/ 3551920 h 4045273"/>
              <a:gd name="connsiteX11" fmla="*/ 492861 w 6504961"/>
              <a:gd name="connsiteY11" fmla="*/ 3551920 h 4045273"/>
              <a:gd name="connsiteX12" fmla="*/ 5518702 w 6504961"/>
              <a:gd name="connsiteY12" fmla="*/ 499760 h 4045273"/>
              <a:gd name="connsiteX13" fmla="*/ 6010079 w 6504961"/>
              <a:gd name="connsiteY13" fmla="*/ 499760 h 4045273"/>
              <a:gd name="connsiteX14" fmla="*/ 6010079 w 6504961"/>
              <a:gd name="connsiteY14" fmla="*/ 991137 h 4045273"/>
              <a:gd name="connsiteX15" fmla="*/ 5518702 w 6504961"/>
              <a:gd name="connsiteY15" fmla="*/ 991137 h 4045273"/>
              <a:gd name="connsiteX16" fmla="*/ 1478583 w 6504961"/>
              <a:gd name="connsiteY16" fmla="*/ 495329 h 4045273"/>
              <a:gd name="connsiteX17" fmla="*/ 5027325 w 6504961"/>
              <a:gd name="connsiteY17" fmla="*/ 495329 h 4045273"/>
              <a:gd name="connsiteX18" fmla="*/ 5027325 w 6504961"/>
              <a:gd name="connsiteY18" fmla="*/ 4044071 h 4045273"/>
              <a:gd name="connsiteX19" fmla="*/ 1478583 w 6504961"/>
              <a:gd name="connsiteY19" fmla="*/ 4044071 h 4045273"/>
              <a:gd name="connsiteX20" fmla="*/ 6010079 w 6504961"/>
              <a:gd name="connsiteY20" fmla="*/ 0 h 4045273"/>
              <a:gd name="connsiteX21" fmla="*/ 6504961 w 6504961"/>
              <a:gd name="connsiteY21" fmla="*/ 0 h 4045273"/>
              <a:gd name="connsiteX22" fmla="*/ 6504961 w 6504961"/>
              <a:gd name="connsiteY22" fmla="*/ 494882 h 4045273"/>
              <a:gd name="connsiteX23" fmla="*/ 6010079 w 6504961"/>
              <a:gd name="connsiteY23" fmla="*/ 494882 h 4045273"/>
              <a:gd name="connsiteX24" fmla="*/ 5027325 w 6504961"/>
              <a:gd name="connsiteY24" fmla="*/ 0 h 4045273"/>
              <a:gd name="connsiteX25" fmla="*/ 5518702 w 6504961"/>
              <a:gd name="connsiteY25" fmla="*/ 0 h 4045273"/>
              <a:gd name="connsiteX26" fmla="*/ 5518702 w 6504961"/>
              <a:gd name="connsiteY26" fmla="*/ 491377 h 4045273"/>
              <a:gd name="connsiteX27" fmla="*/ 5027325 w 6504961"/>
              <a:gd name="connsiteY27" fmla="*/ 491377 h 404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504961" h="4045273">
                <a:moveTo>
                  <a:pt x="984238" y="3553896"/>
                </a:moveTo>
                <a:lnTo>
                  <a:pt x="1475615" y="3553896"/>
                </a:lnTo>
                <a:lnTo>
                  <a:pt x="1475615" y="4045273"/>
                </a:lnTo>
                <a:lnTo>
                  <a:pt x="984238" y="4045273"/>
                </a:lnTo>
                <a:close/>
                <a:moveTo>
                  <a:pt x="0" y="3551920"/>
                </a:moveTo>
                <a:lnTo>
                  <a:pt x="491377" y="3551920"/>
                </a:lnTo>
                <a:lnTo>
                  <a:pt x="491377" y="4043297"/>
                </a:lnTo>
                <a:lnTo>
                  <a:pt x="0" y="4043297"/>
                </a:lnTo>
                <a:close/>
                <a:moveTo>
                  <a:pt x="492861" y="3060543"/>
                </a:moveTo>
                <a:lnTo>
                  <a:pt x="984238" y="3060543"/>
                </a:lnTo>
                <a:lnTo>
                  <a:pt x="984238" y="3551920"/>
                </a:lnTo>
                <a:lnTo>
                  <a:pt x="492861" y="3551920"/>
                </a:lnTo>
                <a:close/>
                <a:moveTo>
                  <a:pt x="5518702" y="499760"/>
                </a:moveTo>
                <a:lnTo>
                  <a:pt x="6010079" y="499760"/>
                </a:lnTo>
                <a:lnTo>
                  <a:pt x="6010079" y="991137"/>
                </a:lnTo>
                <a:lnTo>
                  <a:pt x="5518702" y="991137"/>
                </a:lnTo>
                <a:close/>
                <a:moveTo>
                  <a:pt x="1478583" y="495329"/>
                </a:moveTo>
                <a:lnTo>
                  <a:pt x="5027325" y="495329"/>
                </a:lnTo>
                <a:lnTo>
                  <a:pt x="5027325" y="4044071"/>
                </a:lnTo>
                <a:lnTo>
                  <a:pt x="1478583" y="4044071"/>
                </a:lnTo>
                <a:close/>
                <a:moveTo>
                  <a:pt x="6010079" y="0"/>
                </a:moveTo>
                <a:lnTo>
                  <a:pt x="6504961" y="0"/>
                </a:lnTo>
                <a:lnTo>
                  <a:pt x="6504961" y="494882"/>
                </a:lnTo>
                <a:lnTo>
                  <a:pt x="6010079" y="494882"/>
                </a:lnTo>
                <a:close/>
                <a:moveTo>
                  <a:pt x="5027325" y="0"/>
                </a:moveTo>
                <a:lnTo>
                  <a:pt x="5518702" y="0"/>
                </a:lnTo>
                <a:lnTo>
                  <a:pt x="5518702" y="491377"/>
                </a:lnTo>
                <a:lnTo>
                  <a:pt x="5027325" y="491377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6491101" y="2162629"/>
            <a:ext cx="9211879" cy="121919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9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6505615" y="3609069"/>
            <a:ext cx="9211879" cy="1340304"/>
          </a:xfrm>
        </p:spPr>
        <p:txBody>
          <a:bodyPr anchor="t">
            <a:no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2696029" y="5544457"/>
            <a:ext cx="13021465" cy="1516966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1" name="円/楕円 4"/>
          <p:cNvSpPr/>
          <p:nvPr userDrawn="1"/>
        </p:nvSpPr>
        <p:spPr>
          <a:xfrm>
            <a:off x="1070429" y="7318828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図プレースホルダー 25"/>
          <p:cNvSpPr>
            <a:spLocks noGrp="1"/>
          </p:cNvSpPr>
          <p:nvPr>
            <p:ph type="pic" sz="quarter" idx="16" hasCustomPrompt="1"/>
          </p:nvPr>
        </p:nvSpPr>
        <p:spPr>
          <a:xfrm>
            <a:off x="1323686" y="757290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2349781" y="7899153"/>
            <a:ext cx="3998405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2349781" y="7315496"/>
            <a:ext cx="3998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  <p:sp>
        <p:nvSpPr>
          <p:cNvPr id="15" name="円/楕円 4"/>
          <p:cNvSpPr/>
          <p:nvPr userDrawn="1"/>
        </p:nvSpPr>
        <p:spPr>
          <a:xfrm>
            <a:off x="6517930" y="7318828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図プレースホルダー 25"/>
          <p:cNvSpPr>
            <a:spLocks noGrp="1"/>
          </p:cNvSpPr>
          <p:nvPr>
            <p:ph type="pic" sz="quarter" idx="19" hasCustomPrompt="1"/>
          </p:nvPr>
        </p:nvSpPr>
        <p:spPr>
          <a:xfrm>
            <a:off x="6771187" y="757290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7797282" y="7899153"/>
            <a:ext cx="3998405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8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7797282" y="7315496"/>
            <a:ext cx="3998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  <p:sp>
        <p:nvSpPr>
          <p:cNvPr id="19" name="円/楕円 4"/>
          <p:cNvSpPr/>
          <p:nvPr userDrawn="1"/>
        </p:nvSpPr>
        <p:spPr>
          <a:xfrm>
            <a:off x="11981156" y="7318828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図プレースホルダー 25"/>
          <p:cNvSpPr>
            <a:spLocks noGrp="1"/>
          </p:cNvSpPr>
          <p:nvPr>
            <p:ph type="pic" sz="quarter" idx="22" hasCustomPrompt="1"/>
          </p:nvPr>
        </p:nvSpPr>
        <p:spPr>
          <a:xfrm>
            <a:off x="12234413" y="757290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3260508" y="7899153"/>
            <a:ext cx="3998405" cy="562841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24" hasCustomPrompt="1"/>
          </p:nvPr>
        </p:nvSpPr>
        <p:spPr>
          <a:xfrm>
            <a:off x="13260508" y="7315496"/>
            <a:ext cx="3998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Put a word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767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15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65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65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65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65"/>
                            </p:stCondLst>
                            <p:childTnLst>
                              <p:par>
                                <p:cTn id="4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65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65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65"/>
                            </p:stCondLst>
                            <p:childTnLst>
                              <p:par>
                                <p:cTn id="6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65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65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  <p:bldP spid="8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2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iterate type="lt">
                    <p:tmPct val="3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1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6" grpId="0"/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/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図プレースホルダー 15"/>
          <p:cNvSpPr>
            <a:spLocks noGrp="1"/>
          </p:cNvSpPr>
          <p:nvPr>
            <p:ph type="pic" sz="quarter" idx="36" hasCustomPrompt="1"/>
          </p:nvPr>
        </p:nvSpPr>
        <p:spPr>
          <a:xfrm>
            <a:off x="0" y="-794"/>
            <a:ext cx="18287642" cy="7086707"/>
          </a:xfrm>
          <a:custGeom>
            <a:avLst/>
            <a:gdLst>
              <a:gd name="connsiteX0" fmla="*/ 0 w 18287642"/>
              <a:gd name="connsiteY0" fmla="*/ 6438707 h 7086707"/>
              <a:gd name="connsiteX1" fmla="*/ 648000 w 18287642"/>
              <a:gd name="connsiteY1" fmla="*/ 6438707 h 7086707"/>
              <a:gd name="connsiteX2" fmla="*/ 648000 w 18287642"/>
              <a:gd name="connsiteY2" fmla="*/ 7086707 h 7086707"/>
              <a:gd name="connsiteX3" fmla="*/ 0 w 18287642"/>
              <a:gd name="connsiteY3" fmla="*/ 7086707 h 7086707"/>
              <a:gd name="connsiteX4" fmla="*/ 648000 w 18287642"/>
              <a:gd name="connsiteY4" fmla="*/ 5790707 h 7086707"/>
              <a:gd name="connsiteX5" fmla="*/ 1296000 w 18287642"/>
              <a:gd name="connsiteY5" fmla="*/ 5790707 h 7086707"/>
              <a:gd name="connsiteX6" fmla="*/ 1296000 w 18287642"/>
              <a:gd name="connsiteY6" fmla="*/ 6438707 h 7086707"/>
              <a:gd name="connsiteX7" fmla="*/ 648000 w 18287642"/>
              <a:gd name="connsiteY7" fmla="*/ 6438707 h 7086707"/>
              <a:gd name="connsiteX8" fmla="*/ 0 w 18287642"/>
              <a:gd name="connsiteY8" fmla="*/ 0 h 7086707"/>
              <a:gd name="connsiteX9" fmla="*/ 18287642 w 18287642"/>
              <a:gd name="connsiteY9" fmla="*/ 0 h 7086707"/>
              <a:gd name="connsiteX10" fmla="*/ 18287642 w 18287642"/>
              <a:gd name="connsiteY10" fmla="*/ 5142707 h 7086707"/>
              <a:gd name="connsiteX11" fmla="*/ 1944000 w 18287642"/>
              <a:gd name="connsiteY11" fmla="*/ 5142707 h 7086707"/>
              <a:gd name="connsiteX12" fmla="*/ 1944000 w 18287642"/>
              <a:gd name="connsiteY12" fmla="*/ 5790707 h 7086707"/>
              <a:gd name="connsiteX13" fmla="*/ 1296000 w 18287642"/>
              <a:gd name="connsiteY13" fmla="*/ 5790707 h 7086707"/>
              <a:gd name="connsiteX14" fmla="*/ 1296000 w 18287642"/>
              <a:gd name="connsiteY14" fmla="*/ 5142707 h 7086707"/>
              <a:gd name="connsiteX15" fmla="*/ 648000 w 18287642"/>
              <a:gd name="connsiteY15" fmla="*/ 5142707 h 7086707"/>
              <a:gd name="connsiteX16" fmla="*/ 648000 w 18287642"/>
              <a:gd name="connsiteY16" fmla="*/ 5790707 h 7086707"/>
              <a:gd name="connsiteX17" fmla="*/ 0 w 18287642"/>
              <a:gd name="connsiteY17" fmla="*/ 5790707 h 7086707"/>
              <a:gd name="connsiteX18" fmla="*/ 0 w 18287642"/>
              <a:gd name="connsiteY18" fmla="*/ 5142707 h 7086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8287642" h="7086707">
                <a:moveTo>
                  <a:pt x="0" y="6438707"/>
                </a:moveTo>
                <a:lnTo>
                  <a:pt x="648000" y="6438707"/>
                </a:lnTo>
                <a:lnTo>
                  <a:pt x="648000" y="7086707"/>
                </a:lnTo>
                <a:lnTo>
                  <a:pt x="0" y="7086707"/>
                </a:lnTo>
                <a:close/>
                <a:moveTo>
                  <a:pt x="648000" y="5790707"/>
                </a:moveTo>
                <a:lnTo>
                  <a:pt x="1296000" y="5790707"/>
                </a:lnTo>
                <a:lnTo>
                  <a:pt x="1296000" y="6438707"/>
                </a:lnTo>
                <a:lnTo>
                  <a:pt x="648000" y="6438707"/>
                </a:lnTo>
                <a:close/>
                <a:moveTo>
                  <a:pt x="0" y="0"/>
                </a:moveTo>
                <a:lnTo>
                  <a:pt x="18287642" y="0"/>
                </a:lnTo>
                <a:lnTo>
                  <a:pt x="18287642" y="5142707"/>
                </a:lnTo>
                <a:lnTo>
                  <a:pt x="1944000" y="5142707"/>
                </a:lnTo>
                <a:lnTo>
                  <a:pt x="1944000" y="5790707"/>
                </a:lnTo>
                <a:lnTo>
                  <a:pt x="1296000" y="5790707"/>
                </a:lnTo>
                <a:lnTo>
                  <a:pt x="1296000" y="5142707"/>
                </a:lnTo>
                <a:lnTo>
                  <a:pt x="648000" y="5142707"/>
                </a:lnTo>
                <a:lnTo>
                  <a:pt x="648000" y="5790707"/>
                </a:lnTo>
                <a:lnTo>
                  <a:pt x="0" y="5790707"/>
                </a:lnTo>
                <a:lnTo>
                  <a:pt x="0" y="514270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2" hasCustomPrompt="1"/>
          </p:nvPr>
        </p:nvSpPr>
        <p:spPr>
          <a:xfrm>
            <a:off x="1363663" y="0"/>
            <a:ext cx="7504566" cy="1028541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9061250" y="3122656"/>
            <a:ext cx="8167207" cy="121919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9061250" y="5347380"/>
            <a:ext cx="8167207" cy="2882219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061250" y="4283799"/>
            <a:ext cx="8167207" cy="714166"/>
          </a:xfrm>
        </p:spPr>
        <p:txBody>
          <a:bodyPr anchor="t">
            <a:no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21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/>
      <p:bldP spid="6" grpId="1"/>
      <p:bldP spid="23" grpId="0" build="p">
        <p:tmplLst>
          <p:tmpl lvl="1">
            <p:tnLst>
              <p:par>
                <p:cTn presetID="2" presetClass="entr" presetSubtype="3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iterate type="lt">
                    <p:tmPct val="3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, Heading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7" name="図プレースホルダー 46"/>
          <p:cNvSpPr>
            <a:spLocks noGrp="1"/>
          </p:cNvSpPr>
          <p:nvPr>
            <p:ph type="pic" sz="quarter" idx="21" hasCustomPrompt="1"/>
          </p:nvPr>
        </p:nvSpPr>
        <p:spPr>
          <a:xfrm>
            <a:off x="5439454" y="1391478"/>
            <a:ext cx="7409092" cy="3478887"/>
          </a:xfrm>
          <a:custGeom>
            <a:avLst/>
            <a:gdLst>
              <a:gd name="connsiteX0" fmla="*/ 6753718 w 7409092"/>
              <a:gd name="connsiteY0" fmla="*/ 2823513 h 3478887"/>
              <a:gd name="connsiteX1" fmla="*/ 7409092 w 7409092"/>
              <a:gd name="connsiteY1" fmla="*/ 2823513 h 3478887"/>
              <a:gd name="connsiteX2" fmla="*/ 7409092 w 7409092"/>
              <a:gd name="connsiteY2" fmla="*/ 3478887 h 3478887"/>
              <a:gd name="connsiteX3" fmla="*/ 6753718 w 7409092"/>
              <a:gd name="connsiteY3" fmla="*/ 3478887 h 3478887"/>
              <a:gd name="connsiteX4" fmla="*/ 6098344 w 7409092"/>
              <a:gd name="connsiteY4" fmla="*/ 2145252 h 3478887"/>
              <a:gd name="connsiteX5" fmla="*/ 6753718 w 7409092"/>
              <a:gd name="connsiteY5" fmla="*/ 2145252 h 3478887"/>
              <a:gd name="connsiteX6" fmla="*/ 6753718 w 7409092"/>
              <a:gd name="connsiteY6" fmla="*/ 2800626 h 3478887"/>
              <a:gd name="connsiteX7" fmla="*/ 6098344 w 7409092"/>
              <a:gd name="connsiteY7" fmla="*/ 2800626 h 3478887"/>
              <a:gd name="connsiteX8" fmla="*/ 655374 w 7409092"/>
              <a:gd name="connsiteY8" fmla="*/ 655374 h 3478887"/>
              <a:gd name="connsiteX9" fmla="*/ 1310748 w 7409092"/>
              <a:gd name="connsiteY9" fmla="*/ 655374 h 3478887"/>
              <a:gd name="connsiteX10" fmla="*/ 1310748 w 7409092"/>
              <a:gd name="connsiteY10" fmla="*/ 1310748 h 3478887"/>
              <a:gd name="connsiteX11" fmla="*/ 655374 w 7409092"/>
              <a:gd name="connsiteY11" fmla="*/ 1310748 h 3478887"/>
              <a:gd name="connsiteX12" fmla="*/ 1310748 w 7409092"/>
              <a:gd name="connsiteY12" fmla="*/ 0 h 3478887"/>
              <a:gd name="connsiteX13" fmla="*/ 1966122 w 7409092"/>
              <a:gd name="connsiteY13" fmla="*/ 0 h 3478887"/>
              <a:gd name="connsiteX14" fmla="*/ 5422122 w 7409092"/>
              <a:gd name="connsiteY14" fmla="*/ 0 h 3478887"/>
              <a:gd name="connsiteX15" fmla="*/ 5422122 w 7409092"/>
              <a:gd name="connsiteY15" fmla="*/ 1481843 h 3478887"/>
              <a:gd name="connsiteX16" fmla="*/ 6077496 w 7409092"/>
              <a:gd name="connsiteY16" fmla="*/ 1481843 h 3478887"/>
              <a:gd name="connsiteX17" fmla="*/ 6077496 w 7409092"/>
              <a:gd name="connsiteY17" fmla="*/ 2137217 h 3478887"/>
              <a:gd name="connsiteX18" fmla="*/ 5422122 w 7409092"/>
              <a:gd name="connsiteY18" fmla="*/ 2137217 h 3478887"/>
              <a:gd name="connsiteX19" fmla="*/ 5422122 w 7409092"/>
              <a:gd name="connsiteY19" fmla="*/ 2800626 h 3478887"/>
              <a:gd name="connsiteX20" fmla="*/ 6077496 w 7409092"/>
              <a:gd name="connsiteY20" fmla="*/ 2800626 h 3478887"/>
              <a:gd name="connsiteX21" fmla="*/ 6077496 w 7409092"/>
              <a:gd name="connsiteY21" fmla="*/ 3456000 h 3478887"/>
              <a:gd name="connsiteX22" fmla="*/ 5422122 w 7409092"/>
              <a:gd name="connsiteY22" fmla="*/ 3456000 h 3478887"/>
              <a:gd name="connsiteX23" fmla="*/ 1966122 w 7409092"/>
              <a:gd name="connsiteY23" fmla="*/ 3456000 h 3478887"/>
              <a:gd name="connsiteX24" fmla="*/ 1966122 w 7409092"/>
              <a:gd name="connsiteY24" fmla="*/ 1966122 h 3478887"/>
              <a:gd name="connsiteX25" fmla="*/ 1310748 w 7409092"/>
              <a:gd name="connsiteY25" fmla="*/ 1966122 h 3478887"/>
              <a:gd name="connsiteX26" fmla="*/ 1310748 w 7409092"/>
              <a:gd name="connsiteY26" fmla="*/ 1310748 h 3478887"/>
              <a:gd name="connsiteX27" fmla="*/ 1966122 w 7409092"/>
              <a:gd name="connsiteY27" fmla="*/ 1310748 h 3478887"/>
              <a:gd name="connsiteX28" fmla="*/ 1966122 w 7409092"/>
              <a:gd name="connsiteY28" fmla="*/ 655374 h 3478887"/>
              <a:gd name="connsiteX29" fmla="*/ 1310748 w 7409092"/>
              <a:gd name="connsiteY29" fmla="*/ 655374 h 3478887"/>
              <a:gd name="connsiteX30" fmla="*/ 0 w 7409092"/>
              <a:gd name="connsiteY30" fmla="*/ 0 h 3478887"/>
              <a:gd name="connsiteX31" fmla="*/ 655374 w 7409092"/>
              <a:gd name="connsiteY31" fmla="*/ 0 h 3478887"/>
              <a:gd name="connsiteX32" fmla="*/ 655374 w 7409092"/>
              <a:gd name="connsiteY32" fmla="*/ 655374 h 3478887"/>
              <a:gd name="connsiteX33" fmla="*/ 0 w 7409092"/>
              <a:gd name="connsiteY33" fmla="*/ 655374 h 3478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409092" h="3478887">
                <a:moveTo>
                  <a:pt x="6753718" y="2823513"/>
                </a:moveTo>
                <a:lnTo>
                  <a:pt x="7409092" y="2823513"/>
                </a:lnTo>
                <a:lnTo>
                  <a:pt x="7409092" y="3478887"/>
                </a:lnTo>
                <a:lnTo>
                  <a:pt x="6753718" y="3478887"/>
                </a:lnTo>
                <a:close/>
                <a:moveTo>
                  <a:pt x="6098344" y="2145252"/>
                </a:moveTo>
                <a:lnTo>
                  <a:pt x="6753718" y="2145252"/>
                </a:lnTo>
                <a:lnTo>
                  <a:pt x="6753718" y="2800626"/>
                </a:lnTo>
                <a:lnTo>
                  <a:pt x="6098344" y="2800626"/>
                </a:lnTo>
                <a:close/>
                <a:moveTo>
                  <a:pt x="655374" y="655374"/>
                </a:moveTo>
                <a:lnTo>
                  <a:pt x="1310748" y="655374"/>
                </a:lnTo>
                <a:lnTo>
                  <a:pt x="1310748" y="1310748"/>
                </a:lnTo>
                <a:lnTo>
                  <a:pt x="655374" y="1310748"/>
                </a:lnTo>
                <a:close/>
                <a:moveTo>
                  <a:pt x="1310748" y="0"/>
                </a:moveTo>
                <a:lnTo>
                  <a:pt x="1966122" y="0"/>
                </a:lnTo>
                <a:lnTo>
                  <a:pt x="5422122" y="0"/>
                </a:lnTo>
                <a:lnTo>
                  <a:pt x="5422122" y="1481843"/>
                </a:lnTo>
                <a:lnTo>
                  <a:pt x="6077496" y="1481843"/>
                </a:lnTo>
                <a:lnTo>
                  <a:pt x="6077496" y="2137217"/>
                </a:lnTo>
                <a:lnTo>
                  <a:pt x="5422122" y="2137217"/>
                </a:lnTo>
                <a:lnTo>
                  <a:pt x="5422122" y="2800626"/>
                </a:lnTo>
                <a:lnTo>
                  <a:pt x="6077496" y="2800626"/>
                </a:lnTo>
                <a:lnTo>
                  <a:pt x="6077496" y="3456000"/>
                </a:lnTo>
                <a:lnTo>
                  <a:pt x="5422122" y="3456000"/>
                </a:lnTo>
                <a:lnTo>
                  <a:pt x="1966122" y="3456000"/>
                </a:lnTo>
                <a:lnTo>
                  <a:pt x="1966122" y="1966122"/>
                </a:lnTo>
                <a:lnTo>
                  <a:pt x="1310748" y="1966122"/>
                </a:lnTo>
                <a:lnTo>
                  <a:pt x="1310748" y="1310748"/>
                </a:lnTo>
                <a:lnTo>
                  <a:pt x="1966122" y="1310748"/>
                </a:lnTo>
                <a:lnTo>
                  <a:pt x="1966122" y="655374"/>
                </a:lnTo>
                <a:lnTo>
                  <a:pt x="1310748" y="655374"/>
                </a:lnTo>
                <a:close/>
                <a:moveTo>
                  <a:pt x="0" y="0"/>
                </a:moveTo>
                <a:lnTo>
                  <a:pt x="655374" y="0"/>
                </a:lnTo>
                <a:lnTo>
                  <a:pt x="655374" y="655374"/>
                </a:lnTo>
                <a:lnTo>
                  <a:pt x="0" y="65537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57150">
            <a:noFill/>
          </a:ln>
          <a:effectLst/>
        </p:spPr>
        <p:txBody>
          <a:bodyPr wrap="square">
            <a:noAutofit/>
          </a:bodyPr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8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857596" y="5250023"/>
            <a:ext cx="12572808" cy="691637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9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2857596" y="5959390"/>
            <a:ext cx="12572808" cy="735120"/>
          </a:xfrm>
        </p:spPr>
        <p:txBody>
          <a:bodyPr anchor="t">
            <a:no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defRPr sz="24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 userDrawn="1"/>
        </p:nvSpPr>
        <p:spPr>
          <a:xfrm>
            <a:off x="8808185" y="676087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 userDrawn="1"/>
        </p:nvSpPr>
        <p:spPr>
          <a:xfrm>
            <a:off x="8162494" y="676087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 userDrawn="1"/>
        </p:nvSpPr>
        <p:spPr>
          <a:xfrm>
            <a:off x="9455052" y="676087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443436" y="7049366"/>
            <a:ext cx="11401128" cy="1968288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200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15"/>
                            </p:stCondLst>
                            <p:childTnLst>
                              <p:par>
                                <p:cTn id="17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15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iterate type="lt">
                    <p:tmPct val="3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animBg="1"/>
      <p:bldP spid="51" grpId="0" animBg="1"/>
      <p:bldP spid="52" grpId="0" animBg="1"/>
      <p:bldP spid="53" grpId="0">
        <p:tmplLst>
          <p:tmpl>
            <p:tnLst>
              <p:par>
                <p:cTn presetID="22" presetClass="entr" presetSubtype="8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92384" y="3528644"/>
            <a:ext cx="7080405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92384" y="2539323"/>
            <a:ext cx="7080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403335" y="3304489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914348" y="3528644"/>
            <a:ext cx="7080405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914348" y="2539323"/>
            <a:ext cx="7080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 userDrawn="1"/>
        </p:nvSpPr>
        <p:spPr>
          <a:xfrm>
            <a:off x="10025299" y="3304489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2384" y="6893565"/>
            <a:ext cx="7080405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292384" y="5904244"/>
            <a:ext cx="7080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 userDrawn="1"/>
        </p:nvSpPr>
        <p:spPr>
          <a:xfrm>
            <a:off x="1403335" y="6669410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9914348" y="6893565"/>
            <a:ext cx="7080405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9914348" y="5904244"/>
            <a:ext cx="7080405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 userDrawn="1"/>
        </p:nvSpPr>
        <p:spPr>
          <a:xfrm>
            <a:off x="10025299" y="6669410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51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2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20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animBg="1"/>
      <p:bldP spid="2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/>
      <p:bldP spid="4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animBg="1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&amp; 3 Icons, Headings,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図プレースホルダー 76"/>
          <p:cNvSpPr>
            <a:spLocks noGrp="1"/>
          </p:cNvSpPr>
          <p:nvPr>
            <p:ph type="pic" sz="quarter" idx="34" hasCustomPrompt="1"/>
          </p:nvPr>
        </p:nvSpPr>
        <p:spPr>
          <a:xfrm>
            <a:off x="-2" y="0"/>
            <a:ext cx="18288002" cy="7085913"/>
          </a:xfrm>
          <a:custGeom>
            <a:avLst/>
            <a:gdLst>
              <a:gd name="connsiteX0" fmla="*/ 0 w 18288002"/>
              <a:gd name="connsiteY0" fmla="*/ 6437913 h 7085913"/>
              <a:gd name="connsiteX1" fmla="*/ 648000 w 18288002"/>
              <a:gd name="connsiteY1" fmla="*/ 6437913 h 7085913"/>
              <a:gd name="connsiteX2" fmla="*/ 648000 w 18288002"/>
              <a:gd name="connsiteY2" fmla="*/ 7085913 h 7085913"/>
              <a:gd name="connsiteX3" fmla="*/ 0 w 18288002"/>
              <a:gd name="connsiteY3" fmla="*/ 7085913 h 7085913"/>
              <a:gd name="connsiteX4" fmla="*/ 3 w 18288002"/>
              <a:gd name="connsiteY4" fmla="*/ 0 h 7085913"/>
              <a:gd name="connsiteX5" fmla="*/ 18288002 w 18288002"/>
              <a:gd name="connsiteY5" fmla="*/ 0 h 7085913"/>
              <a:gd name="connsiteX6" fmla="*/ 18288002 w 18288002"/>
              <a:gd name="connsiteY6" fmla="*/ 5141913 h 7085913"/>
              <a:gd name="connsiteX7" fmla="*/ 1944001 w 18288002"/>
              <a:gd name="connsiteY7" fmla="*/ 5141913 h 7085913"/>
              <a:gd name="connsiteX8" fmla="*/ 1944001 w 18288002"/>
              <a:gd name="connsiteY8" fmla="*/ 5789913 h 7085913"/>
              <a:gd name="connsiteX9" fmla="*/ 1296001 w 18288002"/>
              <a:gd name="connsiteY9" fmla="*/ 5789913 h 7085913"/>
              <a:gd name="connsiteX10" fmla="*/ 1296001 w 18288002"/>
              <a:gd name="connsiteY10" fmla="*/ 5141913 h 7085913"/>
              <a:gd name="connsiteX11" fmla="*/ 648001 w 18288002"/>
              <a:gd name="connsiteY11" fmla="*/ 5141913 h 7085913"/>
              <a:gd name="connsiteX12" fmla="*/ 648001 w 18288002"/>
              <a:gd name="connsiteY12" fmla="*/ 5789913 h 7085913"/>
              <a:gd name="connsiteX13" fmla="*/ 1296001 w 18288002"/>
              <a:gd name="connsiteY13" fmla="*/ 5789913 h 7085913"/>
              <a:gd name="connsiteX14" fmla="*/ 1296001 w 18288002"/>
              <a:gd name="connsiteY14" fmla="*/ 6437913 h 7085913"/>
              <a:gd name="connsiteX15" fmla="*/ 648001 w 18288002"/>
              <a:gd name="connsiteY15" fmla="*/ 6437913 h 7085913"/>
              <a:gd name="connsiteX16" fmla="*/ 648001 w 18288002"/>
              <a:gd name="connsiteY16" fmla="*/ 5789913 h 7085913"/>
              <a:gd name="connsiteX17" fmla="*/ 1 w 18288002"/>
              <a:gd name="connsiteY17" fmla="*/ 5789913 h 7085913"/>
              <a:gd name="connsiteX18" fmla="*/ 1 w 18288002"/>
              <a:gd name="connsiteY18" fmla="*/ 5141913 h 7085913"/>
              <a:gd name="connsiteX19" fmla="*/ 3 w 18288002"/>
              <a:gd name="connsiteY19" fmla="*/ 5141913 h 7085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002" h="7085913">
                <a:moveTo>
                  <a:pt x="0" y="6437913"/>
                </a:moveTo>
                <a:lnTo>
                  <a:pt x="648000" y="6437913"/>
                </a:lnTo>
                <a:lnTo>
                  <a:pt x="648000" y="7085913"/>
                </a:lnTo>
                <a:lnTo>
                  <a:pt x="0" y="7085913"/>
                </a:lnTo>
                <a:close/>
                <a:moveTo>
                  <a:pt x="3" y="0"/>
                </a:moveTo>
                <a:lnTo>
                  <a:pt x="18288002" y="0"/>
                </a:lnTo>
                <a:lnTo>
                  <a:pt x="18288002" y="5141913"/>
                </a:lnTo>
                <a:lnTo>
                  <a:pt x="1944001" y="5141913"/>
                </a:lnTo>
                <a:lnTo>
                  <a:pt x="1944001" y="5789913"/>
                </a:lnTo>
                <a:lnTo>
                  <a:pt x="1296001" y="5789913"/>
                </a:lnTo>
                <a:lnTo>
                  <a:pt x="1296001" y="5141913"/>
                </a:lnTo>
                <a:lnTo>
                  <a:pt x="648001" y="5141913"/>
                </a:lnTo>
                <a:lnTo>
                  <a:pt x="648001" y="5789913"/>
                </a:lnTo>
                <a:lnTo>
                  <a:pt x="1296001" y="5789913"/>
                </a:lnTo>
                <a:lnTo>
                  <a:pt x="1296001" y="6437913"/>
                </a:lnTo>
                <a:lnTo>
                  <a:pt x="648001" y="6437913"/>
                </a:lnTo>
                <a:lnTo>
                  <a:pt x="648001" y="5789913"/>
                </a:lnTo>
                <a:lnTo>
                  <a:pt x="1" y="5789913"/>
                </a:lnTo>
                <a:lnTo>
                  <a:pt x="1" y="5141913"/>
                </a:lnTo>
                <a:lnTo>
                  <a:pt x="3" y="514191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61" name="テキスト プレースホルダー 60"/>
          <p:cNvSpPr>
            <a:spLocks noGrp="1"/>
          </p:cNvSpPr>
          <p:nvPr>
            <p:ph type="body" sz="quarter" idx="25" hasCustomPrompt="1"/>
          </p:nvPr>
        </p:nvSpPr>
        <p:spPr>
          <a:xfrm>
            <a:off x="3191877" y="4573588"/>
            <a:ext cx="1137600" cy="1137600"/>
          </a:xfrm>
          <a:solidFill>
            <a:schemeClr val="accent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1" name="図プレースホルダー 25"/>
          <p:cNvSpPr>
            <a:spLocks noGrp="1"/>
          </p:cNvSpPr>
          <p:nvPr>
            <p:ph type="pic" sz="quarter" idx="16" hasCustomPrompt="1"/>
          </p:nvPr>
        </p:nvSpPr>
        <p:spPr>
          <a:xfrm>
            <a:off x="3445677" y="482691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463455" y="6821182"/>
            <a:ext cx="4594445" cy="2114271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463455" y="5892669"/>
            <a:ext cx="4594445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2" name="テキスト プレースホルダー 60"/>
          <p:cNvSpPr>
            <a:spLocks noGrp="1"/>
          </p:cNvSpPr>
          <p:nvPr>
            <p:ph type="body" sz="quarter" idx="26" hasCustomPrompt="1"/>
          </p:nvPr>
        </p:nvSpPr>
        <p:spPr>
          <a:xfrm>
            <a:off x="8575199" y="4573588"/>
            <a:ext cx="1137600" cy="1137600"/>
          </a:xfr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63" name="図プレースホルダー 25"/>
          <p:cNvSpPr>
            <a:spLocks noGrp="1"/>
          </p:cNvSpPr>
          <p:nvPr>
            <p:ph type="pic" sz="quarter" idx="27" hasCustomPrompt="1"/>
          </p:nvPr>
        </p:nvSpPr>
        <p:spPr>
          <a:xfrm>
            <a:off x="8828999" y="482691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4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6846777" y="6821182"/>
            <a:ext cx="4594445" cy="2114271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5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6846777" y="5892669"/>
            <a:ext cx="4594445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6" name="テキスト プレースホルダー 60"/>
          <p:cNvSpPr>
            <a:spLocks noGrp="1"/>
          </p:cNvSpPr>
          <p:nvPr>
            <p:ph type="body" sz="quarter" idx="30" hasCustomPrompt="1"/>
          </p:nvPr>
        </p:nvSpPr>
        <p:spPr>
          <a:xfrm>
            <a:off x="13958521" y="4573588"/>
            <a:ext cx="1137600" cy="1137600"/>
          </a:xfr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67" name="図プレースホルダー 25"/>
          <p:cNvSpPr>
            <a:spLocks noGrp="1"/>
          </p:cNvSpPr>
          <p:nvPr>
            <p:ph type="pic" sz="quarter" idx="31" hasCustomPrompt="1"/>
          </p:nvPr>
        </p:nvSpPr>
        <p:spPr>
          <a:xfrm>
            <a:off x="14212321" y="4826913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68" name="テキスト プレースホルダー 12"/>
          <p:cNvSpPr>
            <a:spLocks noGrp="1"/>
          </p:cNvSpPr>
          <p:nvPr>
            <p:ph type="body" sz="quarter" idx="32" hasCustomPrompt="1"/>
          </p:nvPr>
        </p:nvSpPr>
        <p:spPr>
          <a:xfrm>
            <a:off x="12230099" y="6821182"/>
            <a:ext cx="4594445" cy="2114271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9" name="テキスト プレースホルダー 12"/>
          <p:cNvSpPr>
            <a:spLocks noGrp="1"/>
          </p:cNvSpPr>
          <p:nvPr>
            <p:ph type="body" sz="quarter" idx="33" hasCustomPrompt="1"/>
          </p:nvPr>
        </p:nvSpPr>
        <p:spPr>
          <a:xfrm>
            <a:off x="12230099" y="5892669"/>
            <a:ext cx="4594445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8" name="正方形/長方形 77"/>
          <p:cNvSpPr/>
          <p:nvPr userDrawn="1"/>
        </p:nvSpPr>
        <p:spPr>
          <a:xfrm>
            <a:off x="2850933" y="6658433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 userDrawn="1"/>
        </p:nvSpPr>
        <p:spPr>
          <a:xfrm>
            <a:off x="8230050" y="665843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 userDrawn="1"/>
        </p:nvSpPr>
        <p:spPr>
          <a:xfrm>
            <a:off x="13613371" y="6641976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40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25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61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/>
      <p:bldP spid="4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/>
      <p:bldP spid="6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/>
      <p:bldP spid="6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8" grpId="0" animBg="1"/>
      <p:bldP spid="79" grpId="0" animBg="1"/>
      <p:bldP spid="80" grpId="0" animBg="1"/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 -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9144000" y="0"/>
            <a:ext cx="0" cy="19714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99958" y="4655094"/>
            <a:ext cx="4608971" cy="1479012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2399958" y="3713898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5089589" y="4430938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cxnSp>
        <p:nvCxnSpPr>
          <p:cNvPr id="29" name="直線コネクタ 28"/>
          <p:cNvCxnSpPr>
            <a:stCxn id="27" idx="1"/>
            <a:endCxn id="24" idx="6"/>
          </p:cNvCxnSpPr>
          <p:nvPr userDrawn="1"/>
        </p:nvCxnSpPr>
        <p:spPr>
          <a:xfrm flipH="1">
            <a:off x="9336699" y="2164184"/>
            <a:ext cx="649778" cy="2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4"/>
          <p:cNvSpPr/>
          <p:nvPr userDrawn="1"/>
        </p:nvSpPr>
        <p:spPr>
          <a:xfrm>
            <a:off x="9986477" y="1595111"/>
            <a:ext cx="1136515" cy="1138145"/>
          </a:xfrm>
          <a:prstGeom prst="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966465" y="1790667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275193" y="2731863"/>
            <a:ext cx="4608971" cy="1479012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1275193" y="1790667"/>
            <a:ext cx="4608971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 userDrawn="1"/>
        </p:nvSpPr>
        <p:spPr>
          <a:xfrm>
            <a:off x="11366634" y="2507707"/>
            <a:ext cx="1827899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sp>
        <p:nvSpPr>
          <p:cNvPr id="43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2399958" y="8481658"/>
            <a:ext cx="4608971" cy="1479012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2399958" y="7540462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 userDrawn="1"/>
        </p:nvSpPr>
        <p:spPr>
          <a:xfrm>
            <a:off x="5089589" y="8257502"/>
            <a:ext cx="1827899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cxnSp>
        <p:nvCxnSpPr>
          <p:cNvPr id="10" name="直線コネクタ 9"/>
          <p:cNvCxnSpPr>
            <a:stCxn id="8" idx="2"/>
            <a:endCxn id="13" idx="3"/>
          </p:cNvCxnSpPr>
          <p:nvPr userDrawn="1"/>
        </p:nvCxnSpPr>
        <p:spPr>
          <a:xfrm flipH="1">
            <a:off x="8335845" y="4080320"/>
            <a:ext cx="615457" cy="7095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4"/>
          <p:cNvSpPr/>
          <p:nvPr userDrawn="1"/>
        </p:nvSpPr>
        <p:spPr>
          <a:xfrm>
            <a:off x="7199330" y="3518342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7179318" y="3713898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cxnSp>
        <p:nvCxnSpPr>
          <p:cNvPr id="41" name="直線コネクタ 40"/>
          <p:cNvCxnSpPr>
            <a:stCxn id="40" idx="2"/>
            <a:endCxn id="49" idx="3"/>
          </p:cNvCxnSpPr>
          <p:nvPr userDrawn="1"/>
        </p:nvCxnSpPr>
        <p:spPr>
          <a:xfrm flipH="1" flipV="1">
            <a:off x="8335845" y="7912586"/>
            <a:ext cx="615457" cy="1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円/楕円 4"/>
          <p:cNvSpPr/>
          <p:nvPr userDrawn="1"/>
        </p:nvSpPr>
        <p:spPr>
          <a:xfrm>
            <a:off x="7199330" y="7343513"/>
            <a:ext cx="1136515" cy="1138145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7179318" y="7540462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cxnSp>
        <p:nvCxnSpPr>
          <p:cNvPr id="50" name="直線コネクタ 49"/>
          <p:cNvCxnSpPr>
            <a:stCxn id="51" idx="1"/>
            <a:endCxn id="57" idx="6"/>
          </p:cNvCxnSpPr>
          <p:nvPr userDrawn="1"/>
        </p:nvCxnSpPr>
        <p:spPr>
          <a:xfrm flipH="1">
            <a:off x="9336699" y="5996187"/>
            <a:ext cx="649778" cy="26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4"/>
          <p:cNvSpPr/>
          <p:nvPr userDrawn="1"/>
        </p:nvSpPr>
        <p:spPr>
          <a:xfrm>
            <a:off x="9986477" y="5427114"/>
            <a:ext cx="1136515" cy="1138145"/>
          </a:xfrm>
          <a:prstGeom prst="rect">
            <a:avLst/>
          </a:prstGeom>
          <a:solidFill>
            <a:schemeClr val="accent6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9966465" y="5622670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sp>
        <p:nvSpPr>
          <p:cNvPr id="53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1275193" y="6563866"/>
            <a:ext cx="4608971" cy="1479012"/>
          </a:xfrm>
        </p:spPr>
        <p:txBody>
          <a:bodyPr>
            <a:normAutofit/>
          </a:bodyPr>
          <a:lstStyle>
            <a:lvl1pPr algn="l">
              <a:spcBef>
                <a:spcPts val="0"/>
              </a:spcBef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5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1275193" y="5622670"/>
            <a:ext cx="4608971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6" name="正方形/長方形 55"/>
          <p:cNvSpPr/>
          <p:nvPr userDrawn="1"/>
        </p:nvSpPr>
        <p:spPr>
          <a:xfrm>
            <a:off x="11366634" y="6339710"/>
            <a:ext cx="1827899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cxnSp>
        <p:nvCxnSpPr>
          <p:cNvPr id="61" name="直線コネクタ 60"/>
          <p:cNvCxnSpPr/>
          <p:nvPr userDrawn="1"/>
        </p:nvCxnSpPr>
        <p:spPr>
          <a:xfrm>
            <a:off x="9144000" y="2356884"/>
            <a:ext cx="0" cy="153073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 userDrawn="1"/>
        </p:nvCxnSpPr>
        <p:spPr>
          <a:xfrm flipV="1">
            <a:off x="9144000" y="4273018"/>
            <a:ext cx="0" cy="153073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 userDrawn="1"/>
        </p:nvCxnSpPr>
        <p:spPr>
          <a:xfrm>
            <a:off x="9144000" y="6189152"/>
            <a:ext cx="0" cy="153073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 userDrawn="1"/>
        </p:nvCxnSpPr>
        <p:spPr>
          <a:xfrm>
            <a:off x="9144000" y="8105285"/>
            <a:ext cx="0" cy="2180128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楕円 7"/>
          <p:cNvSpPr/>
          <p:nvPr userDrawn="1"/>
        </p:nvSpPr>
        <p:spPr>
          <a:xfrm>
            <a:off x="8951302" y="3887621"/>
            <a:ext cx="385397" cy="385397"/>
          </a:xfrm>
          <a:prstGeom prst="ellipse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 userDrawn="1"/>
        </p:nvSpPr>
        <p:spPr>
          <a:xfrm>
            <a:off x="8951302" y="1971487"/>
            <a:ext cx="385397" cy="385397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 userDrawn="1"/>
        </p:nvSpPr>
        <p:spPr>
          <a:xfrm>
            <a:off x="8951302" y="7719888"/>
            <a:ext cx="385397" cy="38539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/>
          <p:cNvSpPr/>
          <p:nvPr userDrawn="1"/>
        </p:nvSpPr>
        <p:spPr>
          <a:xfrm>
            <a:off x="8951302" y="5803755"/>
            <a:ext cx="385397" cy="385397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13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500"/>
                            </p:stCondLst>
                            <p:childTnLst>
                              <p:par>
                                <p:cTn id="8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/>
      <p:bldP spid="27" grpId="0" animBg="1"/>
      <p:bldP spid="2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/>
      <p:bldP spid="43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animBg="1"/>
      <p:bldP spid="13" grpId="0" animBg="1"/>
      <p:bldP spid="17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animBg="1"/>
      <p:bldP spid="42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animBg="1"/>
      <p:bldP spid="5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6" grpId="0" animBg="1"/>
      <p:bldP spid="8" grpId="0" animBg="1"/>
      <p:bldP spid="24" grpId="0" animBg="1"/>
      <p:bldP spid="40" grpId="0" animBg="1"/>
      <p:bldP spid="57" grpId="0" animBg="1"/>
    </p:bld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 -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/>
          <p:cNvCxnSpPr>
            <a:endCxn id="8" idx="0"/>
          </p:cNvCxnSpPr>
          <p:nvPr userDrawn="1"/>
        </p:nvCxnSpPr>
        <p:spPr>
          <a:xfrm>
            <a:off x="9144000" y="0"/>
            <a:ext cx="1" cy="196828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75193" y="2728663"/>
            <a:ext cx="4608971" cy="1479012"/>
          </a:xfrm>
        </p:spPr>
        <p:txBody>
          <a:bodyPr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275193" y="1787467"/>
            <a:ext cx="4608971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11366633" y="2504507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/>
          </a:p>
        </p:txBody>
      </p:sp>
      <p:cxnSp>
        <p:nvCxnSpPr>
          <p:cNvPr id="22" name="直線コネクタ 21"/>
          <p:cNvCxnSpPr/>
          <p:nvPr userDrawn="1"/>
        </p:nvCxnSpPr>
        <p:spPr>
          <a:xfrm>
            <a:off x="9144000" y="2353683"/>
            <a:ext cx="0" cy="1471236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8" idx="3"/>
            <a:endCxn id="24" idx="2"/>
          </p:cNvCxnSpPr>
          <p:nvPr userDrawn="1"/>
        </p:nvCxnSpPr>
        <p:spPr>
          <a:xfrm>
            <a:off x="8349923" y="4081115"/>
            <a:ext cx="601379" cy="3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4"/>
          <p:cNvSpPr/>
          <p:nvPr userDrawn="1"/>
        </p:nvSpPr>
        <p:spPr>
          <a:xfrm>
            <a:off x="7193396" y="3512043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7173384" y="3707599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2394088" y="4648795"/>
            <a:ext cx="4608971" cy="1479012"/>
          </a:xfrm>
        </p:spPr>
        <p:txBody>
          <a:bodyPr>
            <a:normAutofit/>
          </a:bodyPr>
          <a:lstStyle>
            <a:lvl1pPr algn="r">
              <a:defRPr sz="18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2394088" y="3707599"/>
            <a:ext cx="4608971" cy="747032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 userDrawn="1"/>
        </p:nvSpPr>
        <p:spPr>
          <a:xfrm>
            <a:off x="5089589" y="4424639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/>
          </a:p>
        </p:txBody>
      </p:sp>
      <p:cxnSp>
        <p:nvCxnSpPr>
          <p:cNvPr id="46" name="直線コネクタ 45"/>
          <p:cNvCxnSpPr>
            <a:stCxn id="24" idx="4"/>
            <a:endCxn id="2" idx="0"/>
          </p:cNvCxnSpPr>
          <p:nvPr userDrawn="1"/>
        </p:nvCxnSpPr>
        <p:spPr>
          <a:xfrm>
            <a:off x="9144001" y="4273816"/>
            <a:ext cx="0" cy="1742360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8" idx="6"/>
            <a:endCxn id="17" idx="1"/>
          </p:cNvCxnSpPr>
          <p:nvPr userDrawn="1"/>
        </p:nvCxnSpPr>
        <p:spPr>
          <a:xfrm flipV="1">
            <a:off x="9336699" y="2160983"/>
            <a:ext cx="629766" cy="2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4"/>
          <p:cNvSpPr/>
          <p:nvPr userDrawn="1"/>
        </p:nvSpPr>
        <p:spPr>
          <a:xfrm>
            <a:off x="9986477" y="1591911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9966465" y="1787467"/>
            <a:ext cx="1176539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endParaRPr kumimoji="1" lang="ja-JP" altLang="en-US" dirty="0"/>
          </a:p>
        </p:txBody>
      </p:sp>
      <p:sp>
        <p:nvSpPr>
          <p:cNvPr id="2" name="二等辺三角形 1"/>
          <p:cNvSpPr/>
          <p:nvPr userDrawn="1"/>
        </p:nvSpPr>
        <p:spPr bwMode="auto">
          <a:xfrm>
            <a:off x="8813940" y="6016176"/>
            <a:ext cx="660121" cy="569070"/>
          </a:xfrm>
          <a:prstGeom prst="triangle">
            <a:avLst/>
          </a:prstGeom>
          <a:solidFill>
            <a:schemeClr val="tx1"/>
          </a:solidFill>
          <a:ln w="57150">
            <a:solidFill>
              <a:schemeClr val="bg1"/>
            </a:solidFill>
            <a:prstDash val="solid"/>
            <a:round/>
            <a:headEnd/>
            <a:tailEnd/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/>
          </a:p>
        </p:txBody>
      </p:sp>
      <p:grpSp>
        <p:nvGrpSpPr>
          <p:cNvPr id="47" name="グループ化 46"/>
          <p:cNvGrpSpPr/>
          <p:nvPr userDrawn="1"/>
        </p:nvGrpSpPr>
        <p:grpSpPr>
          <a:xfrm>
            <a:off x="8190907" y="7678639"/>
            <a:ext cx="1940630" cy="72008"/>
            <a:chOff x="6119664" y="3270498"/>
            <a:chExt cx="1940630" cy="72008"/>
          </a:xfrm>
        </p:grpSpPr>
        <p:sp>
          <p:nvSpPr>
            <p:cNvPr id="48" name="正方形/長方形 47"/>
            <p:cNvSpPr/>
            <p:nvPr userDrawn="1"/>
          </p:nvSpPr>
          <p:spPr>
            <a:xfrm>
              <a:off x="6765355" y="3270498"/>
              <a:ext cx="648072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 userDrawn="1"/>
          </p:nvSpPr>
          <p:spPr>
            <a:xfrm>
              <a:off x="6119664" y="3270498"/>
              <a:ext cx="648072" cy="7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 userDrawn="1"/>
          </p:nvSpPr>
          <p:spPr>
            <a:xfrm>
              <a:off x="7412222" y="3270498"/>
              <a:ext cx="648072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1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4888291" y="7959431"/>
            <a:ext cx="8545863" cy="1423108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2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4888291" y="6839484"/>
            <a:ext cx="854586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8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8" name="楕円 7"/>
          <p:cNvSpPr/>
          <p:nvPr userDrawn="1"/>
        </p:nvSpPr>
        <p:spPr>
          <a:xfrm>
            <a:off x="8951302" y="1968286"/>
            <a:ext cx="385397" cy="385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 userDrawn="1"/>
        </p:nvSpPr>
        <p:spPr>
          <a:xfrm>
            <a:off x="8951302" y="3888419"/>
            <a:ext cx="385397" cy="385397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8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75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/>
      <p:bldP spid="27" grpId="0" animBg="1"/>
      <p:bldP spid="28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/>
      <p:bldP spid="13" grpId="0" animBg="1"/>
      <p:bldP spid="1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 animBg="1"/>
      <p:bldP spid="6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/>
      <p:bldP spid="24" grpId="0" animBg="1"/>
    </p:bld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&amp;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正方形/長方形 12"/>
          <p:cNvSpPr/>
          <p:nvPr userDrawn="1"/>
        </p:nvSpPr>
        <p:spPr bwMode="auto">
          <a:xfrm>
            <a:off x="0" y="0"/>
            <a:ext cx="9144000" cy="10285413"/>
          </a:xfrm>
          <a:prstGeom prst="rect">
            <a:avLst/>
          </a:pr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 userDrawn="1"/>
        </p:nvSpPr>
        <p:spPr bwMode="auto">
          <a:xfrm>
            <a:off x="9144000" y="0"/>
            <a:ext cx="648000" cy="648000"/>
          </a:xfrm>
          <a:prstGeom prst="rect">
            <a:avLst/>
          </a:pr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 userDrawn="1"/>
        </p:nvSpPr>
        <p:spPr bwMode="auto">
          <a:xfrm>
            <a:off x="9792000" y="648000"/>
            <a:ext cx="648000" cy="648000"/>
          </a:xfrm>
          <a:prstGeom prst="rect">
            <a:avLst/>
          </a:pr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 userDrawn="1"/>
        </p:nvSpPr>
        <p:spPr bwMode="auto">
          <a:xfrm>
            <a:off x="10440000" y="0"/>
            <a:ext cx="648000" cy="648000"/>
          </a:xfrm>
          <a:prstGeom prst="rect">
            <a:avLst/>
          </a:pr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 userDrawn="1"/>
        </p:nvSpPr>
        <p:spPr bwMode="auto">
          <a:xfrm>
            <a:off x="9144000" y="1296000"/>
            <a:ext cx="648000" cy="648000"/>
          </a:xfrm>
          <a:prstGeom prst="rect">
            <a:avLst/>
          </a:pr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799830" y="2551906"/>
            <a:ext cx="7544341" cy="518160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9588843" y="2551906"/>
            <a:ext cx="7665487" cy="5181600"/>
          </a:xfrm>
        </p:spPr>
        <p:txBody>
          <a:bodyPr anchor="ctr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47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50"/>
                            </p:stCondLst>
                            <p:childTnLst>
                              <p:par>
                                <p:cTn id="25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20" grpId="0">
        <p:tmplLst>
          <p:tmpl>
            <p:tnLst>
              <p:par>
                <p:cTn presetID="2" presetClass="entr" presetSubtype="1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Pho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 userDrawn="1"/>
        </p:nvGrpSpPr>
        <p:grpSpPr>
          <a:xfrm>
            <a:off x="-1" y="0"/>
            <a:ext cx="18287643" cy="7085913"/>
            <a:chOff x="-1" y="0"/>
            <a:chExt cx="18287643" cy="7085913"/>
          </a:xfrm>
        </p:grpSpPr>
        <p:sp>
          <p:nvSpPr>
            <p:cNvPr id="2" name="正方形/長方形 1"/>
            <p:cNvSpPr/>
            <p:nvPr userDrawn="1"/>
          </p:nvSpPr>
          <p:spPr bwMode="auto">
            <a:xfrm>
              <a:off x="-1" y="0"/>
              <a:ext cx="18287643" cy="5141913"/>
            </a:xfrm>
            <a:prstGeom prst="rect">
              <a:avLst/>
            </a:pr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 userDrawn="1"/>
          </p:nvSpPr>
          <p:spPr bwMode="auto">
            <a:xfrm>
              <a:off x="0" y="5141913"/>
              <a:ext cx="648000" cy="648000"/>
            </a:xfrm>
            <a:prstGeom prst="rect">
              <a:avLst/>
            </a:pr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 userDrawn="1"/>
          </p:nvSpPr>
          <p:spPr bwMode="auto">
            <a:xfrm>
              <a:off x="648000" y="5789913"/>
              <a:ext cx="648000" cy="648000"/>
            </a:xfrm>
            <a:prstGeom prst="rect">
              <a:avLst/>
            </a:pr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 userDrawn="1"/>
          </p:nvSpPr>
          <p:spPr bwMode="auto">
            <a:xfrm>
              <a:off x="1296000" y="5141913"/>
              <a:ext cx="648000" cy="648000"/>
            </a:xfrm>
            <a:prstGeom prst="rect">
              <a:avLst/>
            </a:pr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 userDrawn="1"/>
          </p:nvSpPr>
          <p:spPr bwMode="auto">
            <a:xfrm>
              <a:off x="-1" y="6437913"/>
              <a:ext cx="648000" cy="648000"/>
            </a:xfrm>
            <a:prstGeom prst="rect">
              <a:avLst/>
            </a:pr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78" y="911133"/>
            <a:ext cx="4142834" cy="8464733"/>
          </a:xfrm>
          <a:prstGeom prst="rect">
            <a:avLst/>
          </a:prstGeom>
          <a:effectLst/>
        </p:spPr>
      </p:pic>
      <p:sp>
        <p:nvSpPr>
          <p:cNvPr id="11" name="図プレースホルダー 2"/>
          <p:cNvSpPr>
            <a:spLocks noGrp="1"/>
          </p:cNvSpPr>
          <p:nvPr>
            <p:ph type="pic" sz="quarter" idx="12" hasCustomPrompt="1"/>
          </p:nvPr>
        </p:nvSpPr>
        <p:spPr>
          <a:xfrm>
            <a:off x="2657702" y="2008413"/>
            <a:ext cx="3525807" cy="631725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6800535" y="1103086"/>
            <a:ext cx="9426437" cy="384918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6800534" y="5274171"/>
            <a:ext cx="9426437" cy="3051494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541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Phone &amp; Tab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 userDrawn="1"/>
        </p:nvGrpSpPr>
        <p:grpSpPr>
          <a:xfrm>
            <a:off x="-1" y="0"/>
            <a:ext cx="18287643" cy="7085913"/>
            <a:chOff x="-1" y="0"/>
            <a:chExt cx="18287643" cy="7085913"/>
          </a:xfrm>
          <a:solidFill>
            <a:schemeClr val="accent1"/>
          </a:solidFill>
        </p:grpSpPr>
        <p:sp>
          <p:nvSpPr>
            <p:cNvPr id="12" name="正方形/長方形 11"/>
            <p:cNvSpPr/>
            <p:nvPr userDrawn="1"/>
          </p:nvSpPr>
          <p:spPr bwMode="auto">
            <a:xfrm>
              <a:off x="0" y="5141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 bwMode="auto">
            <a:xfrm>
              <a:off x="648000" y="5789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 userDrawn="1"/>
          </p:nvSpPr>
          <p:spPr bwMode="auto">
            <a:xfrm>
              <a:off x="1296000" y="5141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 userDrawn="1"/>
          </p:nvSpPr>
          <p:spPr bwMode="auto">
            <a:xfrm>
              <a:off x="-1" y="6437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 userDrawn="1"/>
          </p:nvSpPr>
          <p:spPr bwMode="auto">
            <a:xfrm>
              <a:off x="-1" y="0"/>
              <a:ext cx="18287643" cy="5141913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37" y="4023832"/>
            <a:ext cx="2611063" cy="5334986"/>
          </a:xfrm>
          <a:prstGeom prst="rect">
            <a:avLst/>
          </a:prstGeom>
          <a:effectLst/>
        </p:spPr>
      </p:pic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95" y="949977"/>
            <a:ext cx="5884221" cy="8366379"/>
          </a:xfrm>
          <a:prstGeom prst="rect">
            <a:avLst/>
          </a:prstGeom>
        </p:spPr>
      </p:pic>
      <p:sp>
        <p:nvSpPr>
          <p:cNvPr id="7" name="図プレースホルダー 2"/>
          <p:cNvSpPr>
            <a:spLocks noGrp="1"/>
          </p:cNvSpPr>
          <p:nvPr>
            <p:ph type="pic" sz="quarter" idx="12" hasCustomPrompt="1"/>
          </p:nvPr>
        </p:nvSpPr>
        <p:spPr>
          <a:xfrm>
            <a:off x="3940519" y="1738131"/>
            <a:ext cx="5089181" cy="676179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8" name="図プレースホルダー 2"/>
          <p:cNvSpPr>
            <a:spLocks noGrp="1"/>
          </p:cNvSpPr>
          <p:nvPr>
            <p:ph type="pic" sz="quarter" idx="13" hasCustomPrompt="1"/>
          </p:nvPr>
        </p:nvSpPr>
        <p:spPr>
          <a:xfrm>
            <a:off x="1379954" y="4737100"/>
            <a:ext cx="2160841" cy="393046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9585535" y="1103086"/>
            <a:ext cx="7657436" cy="384918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1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585534" y="5274171"/>
            <a:ext cx="7657436" cy="3051494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29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1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15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1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7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 userDrawn="1"/>
        </p:nvGrpSpPr>
        <p:grpSpPr>
          <a:xfrm>
            <a:off x="-1" y="0"/>
            <a:ext cx="18287643" cy="7085913"/>
            <a:chOff x="-1" y="0"/>
            <a:chExt cx="18287643" cy="7085913"/>
          </a:xfrm>
          <a:solidFill>
            <a:schemeClr val="accent1"/>
          </a:solidFill>
        </p:grpSpPr>
        <p:sp>
          <p:nvSpPr>
            <p:cNvPr id="12" name="正方形/長方形 11"/>
            <p:cNvSpPr/>
            <p:nvPr userDrawn="1"/>
          </p:nvSpPr>
          <p:spPr bwMode="auto">
            <a:xfrm>
              <a:off x="0" y="5141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 bwMode="auto">
            <a:xfrm>
              <a:off x="648000" y="5789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 userDrawn="1"/>
          </p:nvSpPr>
          <p:spPr bwMode="auto">
            <a:xfrm>
              <a:off x="1296000" y="5141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 userDrawn="1"/>
          </p:nvSpPr>
          <p:spPr bwMode="auto">
            <a:xfrm>
              <a:off x="-1" y="6437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 userDrawn="1"/>
          </p:nvSpPr>
          <p:spPr bwMode="auto">
            <a:xfrm>
              <a:off x="-1" y="0"/>
              <a:ext cx="18287643" cy="5141913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0473429" y="1103086"/>
            <a:ext cx="6987257" cy="384918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1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473428" y="5274171"/>
            <a:ext cx="6987257" cy="3051494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7" name="図プレースホルダー 19"/>
          <p:cNvSpPr>
            <a:spLocks noGrp="1"/>
          </p:cNvSpPr>
          <p:nvPr>
            <p:ph type="pic" sz="quarter" idx="12" hasCustomPrompt="1"/>
          </p:nvPr>
        </p:nvSpPr>
        <p:spPr>
          <a:xfrm>
            <a:off x="1056105" y="2800178"/>
            <a:ext cx="9177429" cy="515989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 userDrawn="1"/>
        </p:nvGrpSpPr>
        <p:grpSpPr>
          <a:xfrm>
            <a:off x="1056107" y="2279243"/>
            <a:ext cx="9177428" cy="523844"/>
            <a:chOff x="4888773" y="2065794"/>
            <a:chExt cx="8534400" cy="487140"/>
          </a:xfrm>
        </p:grpSpPr>
        <p:sp>
          <p:nvSpPr>
            <p:cNvPr id="19" name="角丸四角形 7"/>
            <p:cNvSpPr/>
            <p:nvPr userDrawn="1"/>
          </p:nvSpPr>
          <p:spPr>
            <a:xfrm>
              <a:off x="4888773" y="2065794"/>
              <a:ext cx="8534400" cy="487140"/>
            </a:xfrm>
            <a:custGeom>
              <a:avLst/>
              <a:gdLst/>
              <a:ahLst/>
              <a:cxnLst/>
              <a:rect l="l" t="t" r="r" b="b"/>
              <a:pathLst>
                <a:path w="8534400" h="487140">
                  <a:moveTo>
                    <a:pt x="148176" y="0"/>
                  </a:moveTo>
                  <a:lnTo>
                    <a:pt x="8386224" y="0"/>
                  </a:lnTo>
                  <a:cubicBezTo>
                    <a:pt x="8468059" y="0"/>
                    <a:pt x="8534400" y="66341"/>
                    <a:pt x="8534400" y="148176"/>
                  </a:cubicBezTo>
                  <a:lnTo>
                    <a:pt x="8534400" y="487140"/>
                  </a:lnTo>
                  <a:lnTo>
                    <a:pt x="0" y="487140"/>
                  </a:lnTo>
                  <a:lnTo>
                    <a:pt x="0" y="148176"/>
                  </a:lnTo>
                  <a:cubicBezTo>
                    <a:pt x="0" y="66341"/>
                    <a:pt x="66341" y="0"/>
                    <a:pt x="14817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4888773" y="2489434"/>
              <a:ext cx="8534400" cy="635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"/>
            <p:cNvGrpSpPr/>
            <p:nvPr userDrawn="1"/>
          </p:nvGrpSpPr>
          <p:grpSpPr>
            <a:xfrm>
              <a:off x="5071109" y="2204589"/>
              <a:ext cx="542925" cy="142875"/>
              <a:chOff x="2524125" y="1614487"/>
              <a:chExt cx="542925" cy="142875"/>
            </a:xfrm>
          </p:grpSpPr>
          <p:sp>
            <p:nvSpPr>
              <p:cNvPr id="26" name="円/楕円 29"/>
              <p:cNvSpPr/>
              <p:nvPr userDrawn="1"/>
            </p:nvSpPr>
            <p:spPr>
              <a:xfrm>
                <a:off x="2524125" y="1614487"/>
                <a:ext cx="142875" cy="14287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30"/>
              <p:cNvSpPr/>
              <p:nvPr userDrawn="1"/>
            </p:nvSpPr>
            <p:spPr>
              <a:xfrm>
                <a:off x="2724150" y="1614487"/>
                <a:ext cx="142875" cy="14287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円/楕円 31"/>
              <p:cNvSpPr/>
              <p:nvPr userDrawn="1"/>
            </p:nvSpPr>
            <p:spPr>
              <a:xfrm>
                <a:off x="2924175" y="1614487"/>
                <a:ext cx="142875" cy="14287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" name="グループ化 21"/>
            <p:cNvGrpSpPr/>
            <p:nvPr userDrawn="1"/>
          </p:nvGrpSpPr>
          <p:grpSpPr>
            <a:xfrm>
              <a:off x="13043533" y="2180776"/>
              <a:ext cx="200026" cy="190500"/>
              <a:chOff x="7781924" y="1704975"/>
              <a:chExt cx="200026" cy="190500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3" name="正方形/長方形 22"/>
              <p:cNvSpPr/>
              <p:nvPr userDrawn="1"/>
            </p:nvSpPr>
            <p:spPr>
              <a:xfrm>
                <a:off x="7781925" y="1704975"/>
                <a:ext cx="200025" cy="47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 userDrawn="1"/>
            </p:nvSpPr>
            <p:spPr>
              <a:xfrm>
                <a:off x="7781925" y="1776413"/>
                <a:ext cx="200025" cy="47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 userDrawn="1"/>
            </p:nvSpPr>
            <p:spPr>
              <a:xfrm>
                <a:off x="7781924" y="1847850"/>
                <a:ext cx="200025" cy="47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8941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50"/>
                            </p:stCondLst>
                            <p:childTnLst>
                              <p:par>
                                <p:cTn id="17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7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7" grpId="1" animBg="1"/>
    </p:bld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 userDrawn="1"/>
        </p:nvGrpSpPr>
        <p:grpSpPr>
          <a:xfrm>
            <a:off x="-1" y="0"/>
            <a:ext cx="18287643" cy="7085913"/>
            <a:chOff x="-1" y="0"/>
            <a:chExt cx="18287643" cy="7085913"/>
          </a:xfrm>
          <a:solidFill>
            <a:schemeClr val="accent1"/>
          </a:solidFill>
        </p:grpSpPr>
        <p:sp>
          <p:nvSpPr>
            <p:cNvPr id="12" name="正方形/長方形 11"/>
            <p:cNvSpPr/>
            <p:nvPr userDrawn="1"/>
          </p:nvSpPr>
          <p:spPr bwMode="auto">
            <a:xfrm>
              <a:off x="0" y="5141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 bwMode="auto">
            <a:xfrm>
              <a:off x="648000" y="5789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 userDrawn="1"/>
          </p:nvSpPr>
          <p:spPr bwMode="auto">
            <a:xfrm>
              <a:off x="1296000" y="5141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 userDrawn="1"/>
          </p:nvSpPr>
          <p:spPr bwMode="auto">
            <a:xfrm>
              <a:off x="-1" y="6437913"/>
              <a:ext cx="648000" cy="648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 userDrawn="1"/>
          </p:nvSpPr>
          <p:spPr bwMode="auto">
            <a:xfrm>
              <a:off x="-1" y="0"/>
              <a:ext cx="18287643" cy="5141913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0" name="図 2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146" y="361382"/>
            <a:ext cx="7911618" cy="6409096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0301" y="1323763"/>
            <a:ext cx="3830770" cy="5446715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96" y="2604814"/>
            <a:ext cx="2044962" cy="4165664"/>
          </a:xfrm>
          <a:prstGeom prst="rect">
            <a:avLst/>
          </a:prstGeom>
        </p:spPr>
      </p:pic>
      <p:sp>
        <p:nvSpPr>
          <p:cNvPr id="33" name="図プレースホルダー 8"/>
          <p:cNvSpPr>
            <a:spLocks noGrp="1"/>
          </p:cNvSpPr>
          <p:nvPr>
            <p:ph type="pic" sz="quarter" idx="12" hasCustomPrompt="1"/>
          </p:nvPr>
        </p:nvSpPr>
        <p:spPr>
          <a:xfrm>
            <a:off x="3394909" y="3135071"/>
            <a:ext cx="1709737" cy="310515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34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5489811" y="631412"/>
            <a:ext cx="7335815" cy="4056234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35" name="図プレースホルダー 8"/>
          <p:cNvSpPr>
            <a:spLocks noGrp="1"/>
          </p:cNvSpPr>
          <p:nvPr>
            <p:ph type="pic" sz="quarter" idx="14" hasCustomPrompt="1"/>
          </p:nvPr>
        </p:nvSpPr>
        <p:spPr>
          <a:xfrm>
            <a:off x="13257470" y="1822452"/>
            <a:ext cx="3314700" cy="4434585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grpSp>
        <p:nvGrpSpPr>
          <p:cNvPr id="36" name="グループ化 35"/>
          <p:cNvGrpSpPr/>
          <p:nvPr userDrawn="1"/>
        </p:nvGrpSpPr>
        <p:grpSpPr>
          <a:xfrm>
            <a:off x="8190907" y="7678639"/>
            <a:ext cx="1940630" cy="72008"/>
            <a:chOff x="6119664" y="3270498"/>
            <a:chExt cx="1940630" cy="72008"/>
          </a:xfrm>
        </p:grpSpPr>
        <p:sp>
          <p:nvSpPr>
            <p:cNvPr id="37" name="正方形/長方形 36"/>
            <p:cNvSpPr/>
            <p:nvPr userDrawn="1"/>
          </p:nvSpPr>
          <p:spPr>
            <a:xfrm>
              <a:off x="6765355" y="3270498"/>
              <a:ext cx="648072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 userDrawn="1"/>
          </p:nvSpPr>
          <p:spPr>
            <a:xfrm>
              <a:off x="6119664" y="3270498"/>
              <a:ext cx="648072" cy="7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 userDrawn="1"/>
          </p:nvSpPr>
          <p:spPr>
            <a:xfrm>
              <a:off x="7412222" y="3270498"/>
              <a:ext cx="648072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4888291" y="7959431"/>
            <a:ext cx="8545863" cy="1423108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1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4888291" y="6839484"/>
            <a:ext cx="854586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966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0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75989" y="3650343"/>
            <a:ext cx="17336022" cy="128004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kumimoji="1" lang="en-US" altLang="ja-JP" dirty="0"/>
              <a:t>Presentation Title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8171304" y="507427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8819376" y="507427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9468624" y="507427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プレースホルダー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200400" y="5346700"/>
            <a:ext cx="11887200" cy="747032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200400" y="8280400"/>
            <a:ext cx="11887200" cy="1654996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783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Full Anim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18288000" cy="10285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 userDrawn="1"/>
        </p:nvSpPr>
        <p:spPr>
          <a:xfrm>
            <a:off x="0" y="0"/>
            <a:ext cx="18288000" cy="10285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3"/>
          <p:cNvSpPr/>
          <p:nvPr userDrawn="1"/>
        </p:nvSpPr>
        <p:spPr>
          <a:xfrm rot="10800000">
            <a:off x="14510655" y="-14515"/>
            <a:ext cx="6110514" cy="10299927"/>
          </a:xfrm>
          <a:custGeom>
            <a:avLst/>
            <a:gdLst>
              <a:gd name="connsiteX0" fmla="*/ 0 w 3831771"/>
              <a:gd name="connsiteY0" fmla="*/ 0 h 10285413"/>
              <a:gd name="connsiteX1" fmla="*/ 3831771 w 3831771"/>
              <a:gd name="connsiteY1" fmla="*/ 0 h 10285413"/>
              <a:gd name="connsiteX2" fmla="*/ 3831771 w 3831771"/>
              <a:gd name="connsiteY2" fmla="*/ 10285413 h 10285413"/>
              <a:gd name="connsiteX3" fmla="*/ 0 w 3831771"/>
              <a:gd name="connsiteY3" fmla="*/ 10285413 h 10285413"/>
              <a:gd name="connsiteX4" fmla="*/ 0 w 3831771"/>
              <a:gd name="connsiteY4" fmla="*/ 0 h 10285413"/>
              <a:gd name="connsiteX0" fmla="*/ 0 w 5936343"/>
              <a:gd name="connsiteY0" fmla="*/ 0 h 10299927"/>
              <a:gd name="connsiteX1" fmla="*/ 5936343 w 5936343"/>
              <a:gd name="connsiteY1" fmla="*/ 14514 h 10299927"/>
              <a:gd name="connsiteX2" fmla="*/ 5936343 w 5936343"/>
              <a:gd name="connsiteY2" fmla="*/ 10299927 h 10299927"/>
              <a:gd name="connsiteX3" fmla="*/ 2104572 w 5936343"/>
              <a:gd name="connsiteY3" fmla="*/ 10299927 h 10299927"/>
              <a:gd name="connsiteX4" fmla="*/ 0 w 5936343"/>
              <a:gd name="connsiteY4" fmla="*/ 0 h 10299927"/>
              <a:gd name="connsiteX0" fmla="*/ 0 w 8215086"/>
              <a:gd name="connsiteY0" fmla="*/ 0 h 10299927"/>
              <a:gd name="connsiteX1" fmla="*/ 5936343 w 8215086"/>
              <a:gd name="connsiteY1" fmla="*/ 14514 h 10299927"/>
              <a:gd name="connsiteX2" fmla="*/ 8215086 w 8215086"/>
              <a:gd name="connsiteY2" fmla="*/ 10299927 h 10299927"/>
              <a:gd name="connsiteX3" fmla="*/ 2104572 w 8215086"/>
              <a:gd name="connsiteY3" fmla="*/ 10299927 h 10299927"/>
              <a:gd name="connsiteX4" fmla="*/ 0 w 8215086"/>
              <a:gd name="connsiteY4" fmla="*/ 0 h 10299927"/>
              <a:gd name="connsiteX0" fmla="*/ 1059543 w 6110514"/>
              <a:gd name="connsiteY0" fmla="*/ 0 h 10299927"/>
              <a:gd name="connsiteX1" fmla="*/ 3831771 w 6110514"/>
              <a:gd name="connsiteY1" fmla="*/ 14514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6110514"/>
              <a:gd name="connsiteY0" fmla="*/ 0 h 10299927"/>
              <a:gd name="connsiteX1" fmla="*/ 4746171 w 6110514"/>
              <a:gd name="connsiteY1" fmla="*/ 0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0514" h="10299927">
                <a:moveTo>
                  <a:pt x="1059543" y="0"/>
                </a:moveTo>
                <a:lnTo>
                  <a:pt x="4746171" y="0"/>
                </a:lnTo>
                <a:lnTo>
                  <a:pt x="6110514" y="10299927"/>
                </a:lnTo>
                <a:lnTo>
                  <a:pt x="0" y="10299927"/>
                </a:lnTo>
                <a:lnTo>
                  <a:pt x="105954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3"/>
          <p:cNvSpPr/>
          <p:nvPr userDrawn="1"/>
        </p:nvSpPr>
        <p:spPr>
          <a:xfrm>
            <a:off x="-1988456" y="0"/>
            <a:ext cx="9760856" cy="10314442"/>
          </a:xfrm>
          <a:custGeom>
            <a:avLst/>
            <a:gdLst>
              <a:gd name="connsiteX0" fmla="*/ 0 w 3831771"/>
              <a:gd name="connsiteY0" fmla="*/ 0 h 10285413"/>
              <a:gd name="connsiteX1" fmla="*/ 3831771 w 3831771"/>
              <a:gd name="connsiteY1" fmla="*/ 0 h 10285413"/>
              <a:gd name="connsiteX2" fmla="*/ 3831771 w 3831771"/>
              <a:gd name="connsiteY2" fmla="*/ 10285413 h 10285413"/>
              <a:gd name="connsiteX3" fmla="*/ 0 w 3831771"/>
              <a:gd name="connsiteY3" fmla="*/ 10285413 h 10285413"/>
              <a:gd name="connsiteX4" fmla="*/ 0 w 3831771"/>
              <a:gd name="connsiteY4" fmla="*/ 0 h 10285413"/>
              <a:gd name="connsiteX0" fmla="*/ 0 w 5936343"/>
              <a:gd name="connsiteY0" fmla="*/ 0 h 10299927"/>
              <a:gd name="connsiteX1" fmla="*/ 5936343 w 5936343"/>
              <a:gd name="connsiteY1" fmla="*/ 14514 h 10299927"/>
              <a:gd name="connsiteX2" fmla="*/ 5936343 w 5936343"/>
              <a:gd name="connsiteY2" fmla="*/ 10299927 h 10299927"/>
              <a:gd name="connsiteX3" fmla="*/ 2104572 w 5936343"/>
              <a:gd name="connsiteY3" fmla="*/ 10299927 h 10299927"/>
              <a:gd name="connsiteX4" fmla="*/ 0 w 5936343"/>
              <a:gd name="connsiteY4" fmla="*/ 0 h 10299927"/>
              <a:gd name="connsiteX0" fmla="*/ 0 w 8215086"/>
              <a:gd name="connsiteY0" fmla="*/ 0 h 10299927"/>
              <a:gd name="connsiteX1" fmla="*/ 5936343 w 8215086"/>
              <a:gd name="connsiteY1" fmla="*/ 14514 h 10299927"/>
              <a:gd name="connsiteX2" fmla="*/ 8215086 w 8215086"/>
              <a:gd name="connsiteY2" fmla="*/ 10299927 h 10299927"/>
              <a:gd name="connsiteX3" fmla="*/ 2104572 w 8215086"/>
              <a:gd name="connsiteY3" fmla="*/ 10299927 h 10299927"/>
              <a:gd name="connsiteX4" fmla="*/ 0 w 8215086"/>
              <a:gd name="connsiteY4" fmla="*/ 0 h 10299927"/>
              <a:gd name="connsiteX0" fmla="*/ 1059543 w 6110514"/>
              <a:gd name="connsiteY0" fmla="*/ 0 h 10299927"/>
              <a:gd name="connsiteX1" fmla="*/ 3831771 w 6110514"/>
              <a:gd name="connsiteY1" fmla="*/ 14514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6110514"/>
              <a:gd name="connsiteY0" fmla="*/ 0 h 10299927"/>
              <a:gd name="connsiteX1" fmla="*/ 4746171 w 6110514"/>
              <a:gd name="connsiteY1" fmla="*/ 0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10566400"/>
              <a:gd name="connsiteY0" fmla="*/ 0 h 10328956"/>
              <a:gd name="connsiteX1" fmla="*/ 4746171 w 10566400"/>
              <a:gd name="connsiteY1" fmla="*/ 0 h 10328956"/>
              <a:gd name="connsiteX2" fmla="*/ 10566400 w 10566400"/>
              <a:gd name="connsiteY2" fmla="*/ 10328956 h 10328956"/>
              <a:gd name="connsiteX3" fmla="*/ 0 w 10566400"/>
              <a:gd name="connsiteY3" fmla="*/ 10299927 h 10328956"/>
              <a:gd name="connsiteX4" fmla="*/ 1059543 w 10566400"/>
              <a:gd name="connsiteY4" fmla="*/ 0 h 10328956"/>
              <a:gd name="connsiteX0" fmla="*/ 1059543 w 6560457"/>
              <a:gd name="connsiteY0" fmla="*/ 0 h 10314442"/>
              <a:gd name="connsiteX1" fmla="*/ 4746171 w 6560457"/>
              <a:gd name="connsiteY1" fmla="*/ 0 h 10314442"/>
              <a:gd name="connsiteX2" fmla="*/ 6560457 w 6560457"/>
              <a:gd name="connsiteY2" fmla="*/ 10314442 h 10314442"/>
              <a:gd name="connsiteX3" fmla="*/ 0 w 6560457"/>
              <a:gd name="connsiteY3" fmla="*/ 10299927 h 10314442"/>
              <a:gd name="connsiteX4" fmla="*/ 1059543 w 6560457"/>
              <a:gd name="connsiteY4" fmla="*/ 0 h 1031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60457" h="10314442">
                <a:moveTo>
                  <a:pt x="1059543" y="0"/>
                </a:moveTo>
                <a:lnTo>
                  <a:pt x="4746171" y="0"/>
                </a:lnTo>
                <a:lnTo>
                  <a:pt x="6560457" y="10314442"/>
                </a:lnTo>
                <a:lnTo>
                  <a:pt x="0" y="10299927"/>
                </a:lnTo>
                <a:lnTo>
                  <a:pt x="105954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8772070" y="0"/>
            <a:ext cx="9811657" cy="10314442"/>
          </a:xfrm>
          <a:custGeom>
            <a:avLst/>
            <a:gdLst>
              <a:gd name="connsiteX0" fmla="*/ 0 w 3831771"/>
              <a:gd name="connsiteY0" fmla="*/ 0 h 10285413"/>
              <a:gd name="connsiteX1" fmla="*/ 3831771 w 3831771"/>
              <a:gd name="connsiteY1" fmla="*/ 0 h 10285413"/>
              <a:gd name="connsiteX2" fmla="*/ 3831771 w 3831771"/>
              <a:gd name="connsiteY2" fmla="*/ 10285413 h 10285413"/>
              <a:gd name="connsiteX3" fmla="*/ 0 w 3831771"/>
              <a:gd name="connsiteY3" fmla="*/ 10285413 h 10285413"/>
              <a:gd name="connsiteX4" fmla="*/ 0 w 3831771"/>
              <a:gd name="connsiteY4" fmla="*/ 0 h 10285413"/>
              <a:gd name="connsiteX0" fmla="*/ 0 w 5936343"/>
              <a:gd name="connsiteY0" fmla="*/ 0 h 10299927"/>
              <a:gd name="connsiteX1" fmla="*/ 5936343 w 5936343"/>
              <a:gd name="connsiteY1" fmla="*/ 14514 h 10299927"/>
              <a:gd name="connsiteX2" fmla="*/ 5936343 w 5936343"/>
              <a:gd name="connsiteY2" fmla="*/ 10299927 h 10299927"/>
              <a:gd name="connsiteX3" fmla="*/ 2104572 w 5936343"/>
              <a:gd name="connsiteY3" fmla="*/ 10299927 h 10299927"/>
              <a:gd name="connsiteX4" fmla="*/ 0 w 5936343"/>
              <a:gd name="connsiteY4" fmla="*/ 0 h 10299927"/>
              <a:gd name="connsiteX0" fmla="*/ 0 w 8215086"/>
              <a:gd name="connsiteY0" fmla="*/ 0 h 10299927"/>
              <a:gd name="connsiteX1" fmla="*/ 5936343 w 8215086"/>
              <a:gd name="connsiteY1" fmla="*/ 14514 h 10299927"/>
              <a:gd name="connsiteX2" fmla="*/ 8215086 w 8215086"/>
              <a:gd name="connsiteY2" fmla="*/ 10299927 h 10299927"/>
              <a:gd name="connsiteX3" fmla="*/ 2104572 w 8215086"/>
              <a:gd name="connsiteY3" fmla="*/ 10299927 h 10299927"/>
              <a:gd name="connsiteX4" fmla="*/ 0 w 8215086"/>
              <a:gd name="connsiteY4" fmla="*/ 0 h 10299927"/>
              <a:gd name="connsiteX0" fmla="*/ 1059543 w 6110514"/>
              <a:gd name="connsiteY0" fmla="*/ 0 h 10299927"/>
              <a:gd name="connsiteX1" fmla="*/ 3831771 w 6110514"/>
              <a:gd name="connsiteY1" fmla="*/ 14514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9811657"/>
              <a:gd name="connsiteY0" fmla="*/ 14515 h 10314442"/>
              <a:gd name="connsiteX1" fmla="*/ 9811657 w 9811657"/>
              <a:gd name="connsiteY1" fmla="*/ 0 h 10314442"/>
              <a:gd name="connsiteX2" fmla="*/ 6110514 w 9811657"/>
              <a:gd name="connsiteY2" fmla="*/ 10314442 h 10314442"/>
              <a:gd name="connsiteX3" fmla="*/ 0 w 9811657"/>
              <a:gd name="connsiteY3" fmla="*/ 10314442 h 10314442"/>
              <a:gd name="connsiteX4" fmla="*/ 1059543 w 9811657"/>
              <a:gd name="connsiteY4" fmla="*/ 14515 h 1031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1657" h="10314442">
                <a:moveTo>
                  <a:pt x="1059543" y="14515"/>
                </a:moveTo>
                <a:lnTo>
                  <a:pt x="9811657" y="0"/>
                </a:lnTo>
                <a:lnTo>
                  <a:pt x="6110514" y="10314442"/>
                </a:lnTo>
                <a:lnTo>
                  <a:pt x="0" y="10314442"/>
                </a:lnTo>
                <a:lnTo>
                  <a:pt x="1059543" y="1451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3"/>
          <p:cNvSpPr/>
          <p:nvPr userDrawn="1"/>
        </p:nvSpPr>
        <p:spPr>
          <a:xfrm rot="10800000">
            <a:off x="4749800" y="0"/>
            <a:ext cx="6110514" cy="10299927"/>
          </a:xfrm>
          <a:custGeom>
            <a:avLst/>
            <a:gdLst>
              <a:gd name="connsiteX0" fmla="*/ 0 w 3831771"/>
              <a:gd name="connsiteY0" fmla="*/ 0 h 10285413"/>
              <a:gd name="connsiteX1" fmla="*/ 3831771 w 3831771"/>
              <a:gd name="connsiteY1" fmla="*/ 0 h 10285413"/>
              <a:gd name="connsiteX2" fmla="*/ 3831771 w 3831771"/>
              <a:gd name="connsiteY2" fmla="*/ 10285413 h 10285413"/>
              <a:gd name="connsiteX3" fmla="*/ 0 w 3831771"/>
              <a:gd name="connsiteY3" fmla="*/ 10285413 h 10285413"/>
              <a:gd name="connsiteX4" fmla="*/ 0 w 3831771"/>
              <a:gd name="connsiteY4" fmla="*/ 0 h 10285413"/>
              <a:gd name="connsiteX0" fmla="*/ 0 w 5936343"/>
              <a:gd name="connsiteY0" fmla="*/ 0 h 10299927"/>
              <a:gd name="connsiteX1" fmla="*/ 5936343 w 5936343"/>
              <a:gd name="connsiteY1" fmla="*/ 14514 h 10299927"/>
              <a:gd name="connsiteX2" fmla="*/ 5936343 w 5936343"/>
              <a:gd name="connsiteY2" fmla="*/ 10299927 h 10299927"/>
              <a:gd name="connsiteX3" fmla="*/ 2104572 w 5936343"/>
              <a:gd name="connsiteY3" fmla="*/ 10299927 h 10299927"/>
              <a:gd name="connsiteX4" fmla="*/ 0 w 5936343"/>
              <a:gd name="connsiteY4" fmla="*/ 0 h 10299927"/>
              <a:gd name="connsiteX0" fmla="*/ 0 w 8215086"/>
              <a:gd name="connsiteY0" fmla="*/ 0 h 10299927"/>
              <a:gd name="connsiteX1" fmla="*/ 5936343 w 8215086"/>
              <a:gd name="connsiteY1" fmla="*/ 14514 h 10299927"/>
              <a:gd name="connsiteX2" fmla="*/ 8215086 w 8215086"/>
              <a:gd name="connsiteY2" fmla="*/ 10299927 h 10299927"/>
              <a:gd name="connsiteX3" fmla="*/ 2104572 w 8215086"/>
              <a:gd name="connsiteY3" fmla="*/ 10299927 h 10299927"/>
              <a:gd name="connsiteX4" fmla="*/ 0 w 8215086"/>
              <a:gd name="connsiteY4" fmla="*/ 0 h 10299927"/>
              <a:gd name="connsiteX0" fmla="*/ 1059543 w 6110514"/>
              <a:gd name="connsiteY0" fmla="*/ 0 h 10299927"/>
              <a:gd name="connsiteX1" fmla="*/ 3831771 w 6110514"/>
              <a:gd name="connsiteY1" fmla="*/ 14514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6110514"/>
              <a:gd name="connsiteY0" fmla="*/ 0 h 10299927"/>
              <a:gd name="connsiteX1" fmla="*/ 4746171 w 6110514"/>
              <a:gd name="connsiteY1" fmla="*/ 0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0514" h="10299927">
                <a:moveTo>
                  <a:pt x="1059543" y="0"/>
                </a:moveTo>
                <a:lnTo>
                  <a:pt x="4746171" y="0"/>
                </a:lnTo>
                <a:lnTo>
                  <a:pt x="6110514" y="10299927"/>
                </a:lnTo>
                <a:lnTo>
                  <a:pt x="0" y="10299927"/>
                </a:lnTo>
                <a:lnTo>
                  <a:pt x="1059543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3"/>
          <p:cNvSpPr/>
          <p:nvPr userDrawn="1"/>
        </p:nvSpPr>
        <p:spPr>
          <a:xfrm rot="10800000">
            <a:off x="8931726" y="-43543"/>
            <a:ext cx="9506857" cy="10328956"/>
          </a:xfrm>
          <a:custGeom>
            <a:avLst/>
            <a:gdLst>
              <a:gd name="connsiteX0" fmla="*/ 0 w 3831771"/>
              <a:gd name="connsiteY0" fmla="*/ 0 h 10285413"/>
              <a:gd name="connsiteX1" fmla="*/ 3831771 w 3831771"/>
              <a:gd name="connsiteY1" fmla="*/ 0 h 10285413"/>
              <a:gd name="connsiteX2" fmla="*/ 3831771 w 3831771"/>
              <a:gd name="connsiteY2" fmla="*/ 10285413 h 10285413"/>
              <a:gd name="connsiteX3" fmla="*/ 0 w 3831771"/>
              <a:gd name="connsiteY3" fmla="*/ 10285413 h 10285413"/>
              <a:gd name="connsiteX4" fmla="*/ 0 w 3831771"/>
              <a:gd name="connsiteY4" fmla="*/ 0 h 10285413"/>
              <a:gd name="connsiteX0" fmla="*/ 0 w 5936343"/>
              <a:gd name="connsiteY0" fmla="*/ 0 h 10299927"/>
              <a:gd name="connsiteX1" fmla="*/ 5936343 w 5936343"/>
              <a:gd name="connsiteY1" fmla="*/ 14514 h 10299927"/>
              <a:gd name="connsiteX2" fmla="*/ 5936343 w 5936343"/>
              <a:gd name="connsiteY2" fmla="*/ 10299927 h 10299927"/>
              <a:gd name="connsiteX3" fmla="*/ 2104572 w 5936343"/>
              <a:gd name="connsiteY3" fmla="*/ 10299927 h 10299927"/>
              <a:gd name="connsiteX4" fmla="*/ 0 w 5936343"/>
              <a:gd name="connsiteY4" fmla="*/ 0 h 10299927"/>
              <a:gd name="connsiteX0" fmla="*/ 0 w 8215086"/>
              <a:gd name="connsiteY0" fmla="*/ 0 h 10299927"/>
              <a:gd name="connsiteX1" fmla="*/ 5936343 w 8215086"/>
              <a:gd name="connsiteY1" fmla="*/ 14514 h 10299927"/>
              <a:gd name="connsiteX2" fmla="*/ 8215086 w 8215086"/>
              <a:gd name="connsiteY2" fmla="*/ 10299927 h 10299927"/>
              <a:gd name="connsiteX3" fmla="*/ 2104572 w 8215086"/>
              <a:gd name="connsiteY3" fmla="*/ 10299927 h 10299927"/>
              <a:gd name="connsiteX4" fmla="*/ 0 w 8215086"/>
              <a:gd name="connsiteY4" fmla="*/ 0 h 10299927"/>
              <a:gd name="connsiteX0" fmla="*/ 1059543 w 6110514"/>
              <a:gd name="connsiteY0" fmla="*/ 0 h 10299927"/>
              <a:gd name="connsiteX1" fmla="*/ 3831771 w 6110514"/>
              <a:gd name="connsiteY1" fmla="*/ 14514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6110514"/>
              <a:gd name="connsiteY0" fmla="*/ 0 h 10299927"/>
              <a:gd name="connsiteX1" fmla="*/ 4746171 w 6110514"/>
              <a:gd name="connsiteY1" fmla="*/ 0 h 10299927"/>
              <a:gd name="connsiteX2" fmla="*/ 6110514 w 6110514"/>
              <a:gd name="connsiteY2" fmla="*/ 10299927 h 10299927"/>
              <a:gd name="connsiteX3" fmla="*/ 0 w 6110514"/>
              <a:gd name="connsiteY3" fmla="*/ 10299927 h 10299927"/>
              <a:gd name="connsiteX4" fmla="*/ 1059543 w 6110514"/>
              <a:gd name="connsiteY4" fmla="*/ 0 h 10299927"/>
              <a:gd name="connsiteX0" fmla="*/ 1059543 w 10566400"/>
              <a:gd name="connsiteY0" fmla="*/ 0 h 10328956"/>
              <a:gd name="connsiteX1" fmla="*/ 4746171 w 10566400"/>
              <a:gd name="connsiteY1" fmla="*/ 0 h 10328956"/>
              <a:gd name="connsiteX2" fmla="*/ 10566400 w 10566400"/>
              <a:gd name="connsiteY2" fmla="*/ 10328956 h 10328956"/>
              <a:gd name="connsiteX3" fmla="*/ 0 w 10566400"/>
              <a:gd name="connsiteY3" fmla="*/ 10299927 h 10328956"/>
              <a:gd name="connsiteX4" fmla="*/ 1059543 w 10566400"/>
              <a:gd name="connsiteY4" fmla="*/ 0 h 10328956"/>
              <a:gd name="connsiteX0" fmla="*/ 0 w 9506857"/>
              <a:gd name="connsiteY0" fmla="*/ 0 h 10328956"/>
              <a:gd name="connsiteX1" fmla="*/ 3686628 w 9506857"/>
              <a:gd name="connsiteY1" fmla="*/ 0 h 10328956"/>
              <a:gd name="connsiteX2" fmla="*/ 9506857 w 9506857"/>
              <a:gd name="connsiteY2" fmla="*/ 10328956 h 10328956"/>
              <a:gd name="connsiteX3" fmla="*/ 4601028 w 9506857"/>
              <a:gd name="connsiteY3" fmla="*/ 10314441 h 10328956"/>
              <a:gd name="connsiteX4" fmla="*/ 0 w 9506857"/>
              <a:gd name="connsiteY4" fmla="*/ 0 h 1032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6857" h="10328956">
                <a:moveTo>
                  <a:pt x="0" y="0"/>
                </a:moveTo>
                <a:lnTo>
                  <a:pt x="3686628" y="0"/>
                </a:lnTo>
                <a:lnTo>
                  <a:pt x="9506857" y="10328956"/>
                </a:lnTo>
                <a:lnTo>
                  <a:pt x="4601028" y="1031444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直角三角形 4"/>
          <p:cNvSpPr/>
          <p:nvPr userDrawn="1"/>
        </p:nvSpPr>
        <p:spPr>
          <a:xfrm rot="5400000">
            <a:off x="3956957" y="-4047444"/>
            <a:ext cx="10414005" cy="18438582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角三角形 18"/>
          <p:cNvSpPr/>
          <p:nvPr userDrawn="1"/>
        </p:nvSpPr>
        <p:spPr>
          <a:xfrm rot="16200000">
            <a:off x="3979522" y="-3986781"/>
            <a:ext cx="10328958" cy="18288001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直角三角形 25"/>
          <p:cNvSpPr/>
          <p:nvPr userDrawn="1"/>
        </p:nvSpPr>
        <p:spPr>
          <a:xfrm rot="5400000">
            <a:off x="3969137" y="-4049777"/>
            <a:ext cx="10391461" cy="18398666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直角三角形 26"/>
          <p:cNvSpPr/>
          <p:nvPr userDrawn="1"/>
        </p:nvSpPr>
        <p:spPr>
          <a:xfrm rot="16200000">
            <a:off x="3979521" y="-4001294"/>
            <a:ext cx="10328958" cy="1828800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直角三角形 27"/>
          <p:cNvSpPr/>
          <p:nvPr userDrawn="1"/>
        </p:nvSpPr>
        <p:spPr>
          <a:xfrm rot="5400000">
            <a:off x="3887541" y="-4034279"/>
            <a:ext cx="10430401" cy="18467612"/>
          </a:xfrm>
          <a:prstGeom prst="rtTriangl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直角三角形 28"/>
          <p:cNvSpPr/>
          <p:nvPr userDrawn="1"/>
        </p:nvSpPr>
        <p:spPr>
          <a:xfrm rot="16200000">
            <a:off x="3979521" y="-4001294"/>
            <a:ext cx="10328958" cy="18288001"/>
          </a:xfrm>
          <a:prstGeom prst="rtTriangl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 userDrawn="1"/>
        </p:nvSpPr>
        <p:spPr>
          <a:xfrm>
            <a:off x="0" y="0"/>
            <a:ext cx="18288000" cy="10285413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タイトル 1"/>
          <p:cNvSpPr>
            <a:spLocks noGrp="1"/>
          </p:cNvSpPr>
          <p:nvPr>
            <p:ph type="title" hasCustomPrompt="1"/>
          </p:nvPr>
        </p:nvSpPr>
        <p:spPr>
          <a:xfrm>
            <a:off x="475989" y="3650343"/>
            <a:ext cx="17336022" cy="128004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kumimoji="1" lang="en-US" altLang="ja-JP" dirty="0"/>
              <a:t>Presentation Title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 userDrawn="1"/>
        </p:nvSpPr>
        <p:spPr>
          <a:xfrm>
            <a:off x="8171304" y="507427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 userDrawn="1"/>
        </p:nvSpPr>
        <p:spPr>
          <a:xfrm>
            <a:off x="8819376" y="507427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9468624" y="507427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3200400" y="5346700"/>
            <a:ext cx="11887200" cy="747032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36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8280400"/>
            <a:ext cx="11887200" cy="1654996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007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12" decel="10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10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10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decel="10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decel="10000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xit" presetSubtype="2" accel="10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2" accel="100000" fill="hold" grpId="3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8" accel="10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8" accel="100000" fill="hold" grpId="3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8" accel="10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"/>
                            </p:stCondLst>
                            <p:childTnLst>
                              <p:par>
                                <p:cTn id="77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6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9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6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xit" presetSubtype="9" accel="10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6" accel="10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350"/>
                            </p:stCondLst>
                            <p:childTnLst>
                              <p:par>
                                <p:cTn id="11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1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6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1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600"/>
                            </p:stCondLst>
                            <p:childTnLst>
                              <p:par>
                                <p:cTn id="13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1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 animBg="1"/>
      <p:bldP spid="17" grpId="2" animBg="1"/>
      <p:bldP spid="17" grpId="3" animBg="1"/>
      <p:bldP spid="16" grpId="1" animBg="1"/>
      <p:bldP spid="16" grpId="2" animBg="1"/>
      <p:bldP spid="16" grpId="3" animBg="1"/>
      <p:bldP spid="4" grpId="1" animBg="1"/>
      <p:bldP spid="4" grpId="2" animBg="1"/>
      <p:bldP spid="4" grpId="3" animBg="1"/>
      <p:bldP spid="13" grpId="1" animBg="1"/>
      <p:bldP spid="13" grpId="2" animBg="1"/>
      <p:bldP spid="13" grpId="3" animBg="1"/>
      <p:bldP spid="14" grpId="1" animBg="1"/>
      <p:bldP spid="14" grpId="2" animBg="1"/>
      <p:bldP spid="14" grpId="3" animBg="1"/>
      <p:bldP spid="5" grpId="0" animBg="1"/>
      <p:bldP spid="19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/>
      <p:bldP spid="32" grpId="0" animBg="1"/>
      <p:bldP spid="33" grpId="0" animBg="1"/>
      <p:bldP spid="34" grpId="0" animBg="1"/>
      <p:bldP spid="35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cons, Headings &amp; Text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77819" y="5556408"/>
            <a:ext cx="3743360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77819" y="4567087"/>
            <a:ext cx="3743360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2235550" y="5332253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4"/>
          <p:cNvSpPr/>
          <p:nvPr userDrawn="1"/>
        </p:nvSpPr>
        <p:spPr>
          <a:xfrm>
            <a:off x="2581242" y="3174870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2834499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5274436" y="5556408"/>
            <a:ext cx="3743360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5274436" y="4567087"/>
            <a:ext cx="3743360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6232167" y="533225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4"/>
          <p:cNvSpPr/>
          <p:nvPr userDrawn="1"/>
        </p:nvSpPr>
        <p:spPr>
          <a:xfrm>
            <a:off x="6577859" y="3174870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図プレースホルダー 25"/>
          <p:cNvSpPr>
            <a:spLocks noGrp="1"/>
          </p:cNvSpPr>
          <p:nvPr>
            <p:ph type="pic" sz="quarter" idx="17" hasCustomPrompt="1"/>
          </p:nvPr>
        </p:nvSpPr>
        <p:spPr>
          <a:xfrm>
            <a:off x="6831116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9271053" y="5556408"/>
            <a:ext cx="3743360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9271053" y="4567087"/>
            <a:ext cx="3743360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 userDrawn="1"/>
        </p:nvSpPr>
        <p:spPr>
          <a:xfrm>
            <a:off x="10228784" y="5332253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"/>
          <p:cNvSpPr/>
          <p:nvPr userDrawn="1"/>
        </p:nvSpPr>
        <p:spPr>
          <a:xfrm>
            <a:off x="10574476" y="3174870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図プレースホルダー 25"/>
          <p:cNvSpPr>
            <a:spLocks noGrp="1"/>
          </p:cNvSpPr>
          <p:nvPr>
            <p:ph type="pic" sz="quarter" idx="20" hasCustomPrompt="1"/>
          </p:nvPr>
        </p:nvSpPr>
        <p:spPr>
          <a:xfrm>
            <a:off x="10827733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51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3267670" y="5556408"/>
            <a:ext cx="3743360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2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3267670" y="4567087"/>
            <a:ext cx="3743360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53" name="正方形/長方形 52"/>
          <p:cNvSpPr/>
          <p:nvPr userDrawn="1"/>
        </p:nvSpPr>
        <p:spPr>
          <a:xfrm>
            <a:off x="14225401" y="5332253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4"/>
          <p:cNvSpPr/>
          <p:nvPr userDrawn="1"/>
        </p:nvSpPr>
        <p:spPr>
          <a:xfrm>
            <a:off x="14571093" y="3174870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図プレースホルダー 25"/>
          <p:cNvSpPr>
            <a:spLocks noGrp="1"/>
          </p:cNvSpPr>
          <p:nvPr>
            <p:ph type="pic" sz="quarter" idx="23" hasCustomPrompt="1"/>
          </p:nvPr>
        </p:nvSpPr>
        <p:spPr>
          <a:xfrm>
            <a:off x="14824350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694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7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50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14" grpId="0" animBg="1"/>
      <p:bldP spid="26" grpId="0"/>
      <p:bldP spid="3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35" grpId="0" animBg="1"/>
      <p:bldP spid="36" grpId="0"/>
      <p:bldP spid="4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0" grpId="0"/>
      <p:bldP spid="5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animBg="1"/>
      <p:bldP spid="55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75989" y="3650343"/>
            <a:ext cx="17336022" cy="128004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kumimoji="1" lang="en-US" altLang="ja-JP" dirty="0"/>
              <a:t>Presentation Title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8171304" y="507427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8819376" y="507427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9468624" y="507427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プレースホルダー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200400" y="5346700"/>
            <a:ext cx="11887200" cy="747032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200400" y="8280400"/>
            <a:ext cx="11887200" cy="1654996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38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1248229" y="0"/>
            <a:ext cx="6400801" cy="10285413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605165" y="1925052"/>
            <a:ext cx="5686928" cy="4347411"/>
          </a:xfrm>
          <a:noFill/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0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605165" y="6104021"/>
            <a:ext cx="5686928" cy="1211179"/>
          </a:xfrm>
          <a:noFill/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Section Name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8945030" y="9637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8297030" y="8989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7649030" y="8341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7649030" y="9637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958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1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10568692" y="0"/>
            <a:ext cx="6400801" cy="10285413"/>
          </a:xfrm>
          <a:solidFill>
            <a:schemeClr val="accent2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0925628" y="1925052"/>
            <a:ext cx="5686928" cy="4347411"/>
          </a:xfrm>
          <a:noFill/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0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0925628" y="6104021"/>
            <a:ext cx="5686928" cy="1211179"/>
          </a:xfrm>
          <a:noFill/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Section Name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9920692" y="9637413"/>
            <a:ext cx="648000" cy="648000"/>
          </a:xfrm>
          <a:solidFill>
            <a:schemeClr val="accent2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9272692" y="8989413"/>
            <a:ext cx="648000" cy="648000"/>
          </a:xfrm>
          <a:solidFill>
            <a:schemeClr val="accent2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9920692" y="8341413"/>
            <a:ext cx="648000" cy="648000"/>
          </a:xfrm>
          <a:solidFill>
            <a:schemeClr val="accent2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624692" y="9637413"/>
            <a:ext cx="648000" cy="648000"/>
          </a:xfrm>
          <a:solidFill>
            <a:schemeClr val="accent2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78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1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9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1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1248229" y="0"/>
            <a:ext cx="6400801" cy="10285413"/>
          </a:xfrm>
          <a:solidFill>
            <a:schemeClr val="accent3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605165" y="1925052"/>
            <a:ext cx="5686928" cy="4347411"/>
          </a:xfrm>
          <a:noFill/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0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605165" y="6104021"/>
            <a:ext cx="5686928" cy="1211179"/>
          </a:xfrm>
          <a:noFill/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Section Name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8945030" y="9637413"/>
            <a:ext cx="648000" cy="648000"/>
          </a:xfrm>
          <a:solidFill>
            <a:schemeClr val="accent3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8297030" y="8989413"/>
            <a:ext cx="648000" cy="648000"/>
          </a:xfrm>
          <a:solidFill>
            <a:schemeClr val="accent3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7649030" y="8341413"/>
            <a:ext cx="648000" cy="648000"/>
          </a:xfrm>
          <a:solidFill>
            <a:schemeClr val="accent3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7649030" y="9637413"/>
            <a:ext cx="648000" cy="648000"/>
          </a:xfrm>
          <a:solidFill>
            <a:schemeClr val="accent3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5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1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10568692" y="0"/>
            <a:ext cx="6400801" cy="10285413"/>
          </a:xfrm>
          <a:solidFill>
            <a:schemeClr val="accent4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0925628" y="1925052"/>
            <a:ext cx="5686928" cy="4347411"/>
          </a:xfrm>
          <a:noFill/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0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0925628" y="6104021"/>
            <a:ext cx="5686928" cy="1211179"/>
          </a:xfrm>
          <a:noFill/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Section Name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9920692" y="9637413"/>
            <a:ext cx="648000" cy="648000"/>
          </a:xfrm>
          <a:solidFill>
            <a:schemeClr val="accent4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9272692" y="8989413"/>
            <a:ext cx="648000" cy="648000"/>
          </a:xfrm>
          <a:solidFill>
            <a:schemeClr val="accent4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9920692" y="8341413"/>
            <a:ext cx="648000" cy="648000"/>
          </a:xfrm>
          <a:solidFill>
            <a:schemeClr val="accent4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624692" y="9637413"/>
            <a:ext cx="648000" cy="648000"/>
          </a:xfrm>
          <a:solidFill>
            <a:schemeClr val="accent4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230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1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9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1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1248229" y="0"/>
            <a:ext cx="6400801" cy="10285413"/>
          </a:xfrm>
          <a:solidFill>
            <a:schemeClr val="accent5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605165" y="1925052"/>
            <a:ext cx="5686928" cy="4347411"/>
          </a:xfrm>
          <a:noFill/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0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605165" y="6104021"/>
            <a:ext cx="5686928" cy="1211179"/>
          </a:xfrm>
          <a:noFill/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Section Name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8945030" y="9637413"/>
            <a:ext cx="648000" cy="648000"/>
          </a:xfrm>
          <a:solidFill>
            <a:schemeClr val="accent5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8297030" y="8989413"/>
            <a:ext cx="648000" cy="648000"/>
          </a:xfrm>
          <a:solidFill>
            <a:schemeClr val="accent5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7649030" y="8341413"/>
            <a:ext cx="648000" cy="648000"/>
          </a:xfrm>
          <a:solidFill>
            <a:schemeClr val="accent5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7649030" y="9637413"/>
            <a:ext cx="648000" cy="648000"/>
          </a:xfrm>
          <a:solidFill>
            <a:schemeClr val="accent5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6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1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10568692" y="0"/>
            <a:ext cx="6400801" cy="10285413"/>
          </a:xfrm>
          <a:solidFill>
            <a:schemeClr val="accent6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0925628" y="1925052"/>
            <a:ext cx="5686928" cy="4347411"/>
          </a:xfrm>
          <a:noFill/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0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0925628" y="6104021"/>
            <a:ext cx="5686928" cy="1211179"/>
          </a:xfrm>
          <a:noFill/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Section Name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9920692" y="9637413"/>
            <a:ext cx="648000" cy="648000"/>
          </a:xfrm>
          <a:solidFill>
            <a:schemeClr val="accent6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9272692" y="8989413"/>
            <a:ext cx="648000" cy="648000"/>
          </a:xfrm>
          <a:solidFill>
            <a:schemeClr val="accent6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9920692" y="8341413"/>
            <a:ext cx="648000" cy="648000"/>
          </a:xfrm>
          <a:solidFill>
            <a:schemeClr val="accent6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2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624692" y="9637413"/>
            <a:ext cx="648000" cy="648000"/>
          </a:xfrm>
          <a:solidFill>
            <a:schemeClr val="accent6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194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1" build="p">
        <p:tmplLst>
          <p:tmpl lvl="1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9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1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8742743" y="5141912"/>
            <a:ext cx="6381143" cy="51419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>
            <a:off x="5080000" y="0"/>
            <a:ext cx="5341257" cy="5141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図プレースホルダー 29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7027855" cy="5141913"/>
          </a:xfrm>
          <a:custGeom>
            <a:avLst/>
            <a:gdLst>
              <a:gd name="connsiteX0" fmla="*/ 6379855 w 7027855"/>
              <a:gd name="connsiteY0" fmla="*/ 4493913 h 5141913"/>
              <a:gd name="connsiteX1" fmla="*/ 7027855 w 7027855"/>
              <a:gd name="connsiteY1" fmla="*/ 4493913 h 5141913"/>
              <a:gd name="connsiteX2" fmla="*/ 7027855 w 7027855"/>
              <a:gd name="connsiteY2" fmla="*/ 5141913 h 5141913"/>
              <a:gd name="connsiteX3" fmla="*/ 6379855 w 7027855"/>
              <a:gd name="connsiteY3" fmla="*/ 5141913 h 5141913"/>
              <a:gd name="connsiteX4" fmla="*/ 5082572 w 7027855"/>
              <a:gd name="connsiteY4" fmla="*/ 4493912 h 5141913"/>
              <a:gd name="connsiteX5" fmla="*/ 5730572 w 7027855"/>
              <a:gd name="connsiteY5" fmla="*/ 4493912 h 5141913"/>
              <a:gd name="connsiteX6" fmla="*/ 5730572 w 7027855"/>
              <a:gd name="connsiteY6" fmla="*/ 5141912 h 5141913"/>
              <a:gd name="connsiteX7" fmla="*/ 5082572 w 7027855"/>
              <a:gd name="connsiteY7" fmla="*/ 5141912 h 5141913"/>
              <a:gd name="connsiteX8" fmla="*/ 5731855 w 7027855"/>
              <a:gd name="connsiteY8" fmla="*/ 3845912 h 5141913"/>
              <a:gd name="connsiteX9" fmla="*/ 6379855 w 7027855"/>
              <a:gd name="connsiteY9" fmla="*/ 3845912 h 5141913"/>
              <a:gd name="connsiteX10" fmla="*/ 6379855 w 7027855"/>
              <a:gd name="connsiteY10" fmla="*/ 4493912 h 5141913"/>
              <a:gd name="connsiteX11" fmla="*/ 5731855 w 7027855"/>
              <a:gd name="connsiteY11" fmla="*/ 4493912 h 5141913"/>
              <a:gd name="connsiteX12" fmla="*/ 5082572 w 7027855"/>
              <a:gd name="connsiteY12" fmla="*/ 3197912 h 5141913"/>
              <a:gd name="connsiteX13" fmla="*/ 5730572 w 7027855"/>
              <a:gd name="connsiteY13" fmla="*/ 3197912 h 5141913"/>
              <a:gd name="connsiteX14" fmla="*/ 5730572 w 7027855"/>
              <a:gd name="connsiteY14" fmla="*/ 3845912 h 5141913"/>
              <a:gd name="connsiteX15" fmla="*/ 5082572 w 7027855"/>
              <a:gd name="connsiteY15" fmla="*/ 3845912 h 5141913"/>
              <a:gd name="connsiteX16" fmla="*/ 0 w 7027855"/>
              <a:gd name="connsiteY16" fmla="*/ 0 h 5141913"/>
              <a:gd name="connsiteX17" fmla="*/ 5080001 w 7027855"/>
              <a:gd name="connsiteY17" fmla="*/ 0 h 5141913"/>
              <a:gd name="connsiteX18" fmla="*/ 5080001 w 7027855"/>
              <a:gd name="connsiteY18" fmla="*/ 5141913 h 5141913"/>
              <a:gd name="connsiteX19" fmla="*/ 0 w 7027855"/>
              <a:gd name="connsiteY19" fmla="*/ 5141913 h 514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027855" h="5141913">
                <a:moveTo>
                  <a:pt x="6379855" y="4493913"/>
                </a:moveTo>
                <a:lnTo>
                  <a:pt x="7027855" y="4493913"/>
                </a:lnTo>
                <a:lnTo>
                  <a:pt x="7027855" y="5141913"/>
                </a:lnTo>
                <a:lnTo>
                  <a:pt x="6379855" y="5141913"/>
                </a:lnTo>
                <a:close/>
                <a:moveTo>
                  <a:pt x="5082572" y="4493912"/>
                </a:moveTo>
                <a:lnTo>
                  <a:pt x="5730572" y="4493912"/>
                </a:lnTo>
                <a:lnTo>
                  <a:pt x="5730572" y="5141912"/>
                </a:lnTo>
                <a:lnTo>
                  <a:pt x="5082572" y="5141912"/>
                </a:lnTo>
                <a:close/>
                <a:moveTo>
                  <a:pt x="5731855" y="3845912"/>
                </a:moveTo>
                <a:lnTo>
                  <a:pt x="6379855" y="3845912"/>
                </a:lnTo>
                <a:lnTo>
                  <a:pt x="6379855" y="4493912"/>
                </a:lnTo>
                <a:lnTo>
                  <a:pt x="5731855" y="4493912"/>
                </a:lnTo>
                <a:close/>
                <a:moveTo>
                  <a:pt x="5082572" y="3197912"/>
                </a:moveTo>
                <a:lnTo>
                  <a:pt x="5730572" y="3197912"/>
                </a:lnTo>
                <a:lnTo>
                  <a:pt x="5730572" y="3845912"/>
                </a:lnTo>
                <a:lnTo>
                  <a:pt x="5082572" y="3845912"/>
                </a:lnTo>
                <a:close/>
                <a:moveTo>
                  <a:pt x="0" y="0"/>
                </a:moveTo>
                <a:lnTo>
                  <a:pt x="5080001" y="0"/>
                </a:lnTo>
                <a:lnTo>
                  <a:pt x="5080001" y="5141913"/>
                </a:lnTo>
                <a:lnTo>
                  <a:pt x="0" y="51419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1" hasCustomPrompt="1"/>
          </p:nvPr>
        </p:nvSpPr>
        <p:spPr>
          <a:xfrm>
            <a:off x="8473403" y="0"/>
            <a:ext cx="9814597" cy="5141913"/>
          </a:xfrm>
          <a:custGeom>
            <a:avLst/>
            <a:gdLst>
              <a:gd name="connsiteX0" fmla="*/ 648000 w 9814597"/>
              <a:gd name="connsiteY0" fmla="*/ 648000 h 5141913"/>
              <a:gd name="connsiteX1" fmla="*/ 1296000 w 9814597"/>
              <a:gd name="connsiteY1" fmla="*/ 648000 h 5141913"/>
              <a:gd name="connsiteX2" fmla="*/ 1296000 w 9814597"/>
              <a:gd name="connsiteY2" fmla="*/ 1296000 h 5141913"/>
              <a:gd name="connsiteX3" fmla="*/ 648000 w 9814597"/>
              <a:gd name="connsiteY3" fmla="*/ 1296000 h 5141913"/>
              <a:gd name="connsiteX4" fmla="*/ 1296000 w 9814597"/>
              <a:gd name="connsiteY4" fmla="*/ 0 h 5141913"/>
              <a:gd name="connsiteX5" fmla="*/ 1611372 w 9814597"/>
              <a:gd name="connsiteY5" fmla="*/ 0 h 5141913"/>
              <a:gd name="connsiteX6" fmla="*/ 1944000 w 9814597"/>
              <a:gd name="connsiteY6" fmla="*/ 0 h 5141913"/>
              <a:gd name="connsiteX7" fmla="*/ 1947854 w 9814597"/>
              <a:gd name="connsiteY7" fmla="*/ 0 h 5141913"/>
              <a:gd name="connsiteX8" fmla="*/ 2259372 w 9814597"/>
              <a:gd name="connsiteY8" fmla="*/ 0 h 5141913"/>
              <a:gd name="connsiteX9" fmla="*/ 9814597 w 9814597"/>
              <a:gd name="connsiteY9" fmla="*/ 0 h 5141913"/>
              <a:gd name="connsiteX10" fmla="*/ 9814597 w 9814597"/>
              <a:gd name="connsiteY10" fmla="*/ 5141913 h 5141913"/>
              <a:gd name="connsiteX11" fmla="*/ 1947854 w 9814597"/>
              <a:gd name="connsiteY11" fmla="*/ 5141913 h 5141913"/>
              <a:gd name="connsiteX12" fmla="*/ 1947854 w 9814597"/>
              <a:gd name="connsiteY12" fmla="*/ 1945206 h 5141913"/>
              <a:gd name="connsiteX13" fmla="*/ 1757239 w 9814597"/>
              <a:gd name="connsiteY13" fmla="*/ 1945206 h 5141913"/>
              <a:gd name="connsiteX14" fmla="*/ 1757239 w 9814597"/>
              <a:gd name="connsiteY14" fmla="*/ 1944000 h 5141913"/>
              <a:gd name="connsiteX15" fmla="*/ 1296000 w 9814597"/>
              <a:gd name="connsiteY15" fmla="*/ 1944000 h 5141913"/>
              <a:gd name="connsiteX16" fmla="*/ 1296000 w 9814597"/>
              <a:gd name="connsiteY16" fmla="*/ 1296000 h 5141913"/>
              <a:gd name="connsiteX17" fmla="*/ 1944000 w 9814597"/>
              <a:gd name="connsiteY17" fmla="*/ 1296000 h 5141913"/>
              <a:gd name="connsiteX18" fmla="*/ 1944000 w 9814597"/>
              <a:gd name="connsiteY18" fmla="*/ 1297206 h 5141913"/>
              <a:gd name="connsiteX19" fmla="*/ 1947854 w 9814597"/>
              <a:gd name="connsiteY19" fmla="*/ 1297206 h 5141913"/>
              <a:gd name="connsiteX20" fmla="*/ 1947854 w 9814597"/>
              <a:gd name="connsiteY20" fmla="*/ 648000 h 5141913"/>
              <a:gd name="connsiteX21" fmla="*/ 1944000 w 9814597"/>
              <a:gd name="connsiteY21" fmla="*/ 648000 h 5141913"/>
              <a:gd name="connsiteX22" fmla="*/ 1611372 w 9814597"/>
              <a:gd name="connsiteY22" fmla="*/ 648000 h 5141913"/>
              <a:gd name="connsiteX23" fmla="*/ 1296000 w 9814597"/>
              <a:gd name="connsiteY23" fmla="*/ 648000 h 5141913"/>
              <a:gd name="connsiteX24" fmla="*/ 0 w 9814597"/>
              <a:gd name="connsiteY24" fmla="*/ 0 h 5141913"/>
              <a:gd name="connsiteX25" fmla="*/ 648000 w 9814597"/>
              <a:gd name="connsiteY25" fmla="*/ 0 h 5141913"/>
              <a:gd name="connsiteX26" fmla="*/ 648000 w 9814597"/>
              <a:gd name="connsiteY26" fmla="*/ 648000 h 5141913"/>
              <a:gd name="connsiteX27" fmla="*/ 0 w 9814597"/>
              <a:gd name="connsiteY27" fmla="*/ 648000 h 514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814597" h="5141913">
                <a:moveTo>
                  <a:pt x="648000" y="648000"/>
                </a:moveTo>
                <a:lnTo>
                  <a:pt x="1296000" y="648000"/>
                </a:lnTo>
                <a:lnTo>
                  <a:pt x="1296000" y="1296000"/>
                </a:lnTo>
                <a:lnTo>
                  <a:pt x="648000" y="1296000"/>
                </a:lnTo>
                <a:close/>
                <a:moveTo>
                  <a:pt x="1296000" y="0"/>
                </a:moveTo>
                <a:lnTo>
                  <a:pt x="1611372" y="0"/>
                </a:lnTo>
                <a:lnTo>
                  <a:pt x="1944000" y="0"/>
                </a:lnTo>
                <a:lnTo>
                  <a:pt x="1947854" y="0"/>
                </a:lnTo>
                <a:lnTo>
                  <a:pt x="2259372" y="0"/>
                </a:lnTo>
                <a:lnTo>
                  <a:pt x="9814597" y="0"/>
                </a:lnTo>
                <a:lnTo>
                  <a:pt x="9814597" y="5141913"/>
                </a:lnTo>
                <a:lnTo>
                  <a:pt x="1947854" y="5141913"/>
                </a:lnTo>
                <a:lnTo>
                  <a:pt x="1947854" y="1945206"/>
                </a:lnTo>
                <a:lnTo>
                  <a:pt x="1757239" y="1945206"/>
                </a:lnTo>
                <a:lnTo>
                  <a:pt x="1757239" y="1944000"/>
                </a:lnTo>
                <a:lnTo>
                  <a:pt x="1296000" y="1944000"/>
                </a:lnTo>
                <a:lnTo>
                  <a:pt x="1296000" y="1296000"/>
                </a:lnTo>
                <a:lnTo>
                  <a:pt x="1944000" y="1296000"/>
                </a:lnTo>
                <a:lnTo>
                  <a:pt x="1944000" y="1297206"/>
                </a:lnTo>
                <a:lnTo>
                  <a:pt x="1947854" y="1297206"/>
                </a:lnTo>
                <a:lnTo>
                  <a:pt x="1947854" y="648000"/>
                </a:lnTo>
                <a:lnTo>
                  <a:pt x="1944000" y="648000"/>
                </a:lnTo>
                <a:lnTo>
                  <a:pt x="1611372" y="648000"/>
                </a:lnTo>
                <a:lnTo>
                  <a:pt x="1296000" y="648000"/>
                </a:lnTo>
                <a:close/>
                <a:moveTo>
                  <a:pt x="0" y="0"/>
                </a:moveTo>
                <a:lnTo>
                  <a:pt x="648000" y="0"/>
                </a:lnTo>
                <a:lnTo>
                  <a:pt x="648000" y="648000"/>
                </a:lnTo>
                <a:lnTo>
                  <a:pt x="0" y="6480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                                      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1" name="図プレースホルダー 30"/>
          <p:cNvSpPr>
            <a:spLocks noGrp="1"/>
          </p:cNvSpPr>
          <p:nvPr>
            <p:ph type="pic" sz="quarter" idx="12" hasCustomPrompt="1"/>
          </p:nvPr>
        </p:nvSpPr>
        <p:spPr>
          <a:xfrm>
            <a:off x="1" y="5141913"/>
            <a:ext cx="10688025" cy="5141913"/>
          </a:xfrm>
          <a:custGeom>
            <a:avLst/>
            <a:gdLst>
              <a:gd name="connsiteX0" fmla="*/ 10040025 w 10688025"/>
              <a:gd name="connsiteY0" fmla="*/ 4493912 h 5141913"/>
              <a:gd name="connsiteX1" fmla="*/ 10688025 w 10688025"/>
              <a:gd name="connsiteY1" fmla="*/ 4493912 h 5141913"/>
              <a:gd name="connsiteX2" fmla="*/ 10688025 w 10688025"/>
              <a:gd name="connsiteY2" fmla="*/ 5141912 h 5141913"/>
              <a:gd name="connsiteX3" fmla="*/ 10040025 w 10688025"/>
              <a:gd name="connsiteY3" fmla="*/ 5141912 h 5141913"/>
              <a:gd name="connsiteX4" fmla="*/ 9392025 w 10688025"/>
              <a:gd name="connsiteY4" fmla="*/ 3845911 h 5141913"/>
              <a:gd name="connsiteX5" fmla="*/ 10040025 w 10688025"/>
              <a:gd name="connsiteY5" fmla="*/ 3845911 h 5141913"/>
              <a:gd name="connsiteX6" fmla="*/ 10040025 w 10688025"/>
              <a:gd name="connsiteY6" fmla="*/ 4493911 h 5141913"/>
              <a:gd name="connsiteX7" fmla="*/ 9392025 w 10688025"/>
              <a:gd name="connsiteY7" fmla="*/ 4493911 h 5141913"/>
              <a:gd name="connsiteX8" fmla="*/ 0 w 10688025"/>
              <a:gd name="connsiteY8" fmla="*/ 0 h 5141913"/>
              <a:gd name="connsiteX9" fmla="*/ 8742742 w 10688025"/>
              <a:gd name="connsiteY9" fmla="*/ 0 h 5141913"/>
              <a:gd name="connsiteX10" fmla="*/ 8742742 w 10688025"/>
              <a:gd name="connsiteY10" fmla="*/ 3197911 h 5141913"/>
              <a:gd name="connsiteX11" fmla="*/ 9390742 w 10688025"/>
              <a:gd name="connsiteY11" fmla="*/ 3197911 h 5141913"/>
              <a:gd name="connsiteX12" fmla="*/ 9390742 w 10688025"/>
              <a:gd name="connsiteY12" fmla="*/ 3845911 h 5141913"/>
              <a:gd name="connsiteX13" fmla="*/ 8742742 w 10688025"/>
              <a:gd name="connsiteY13" fmla="*/ 3845911 h 5141913"/>
              <a:gd name="connsiteX14" fmla="*/ 8742742 w 10688025"/>
              <a:gd name="connsiteY14" fmla="*/ 4493911 h 5141913"/>
              <a:gd name="connsiteX15" fmla="*/ 9390742 w 10688025"/>
              <a:gd name="connsiteY15" fmla="*/ 4493911 h 5141913"/>
              <a:gd name="connsiteX16" fmla="*/ 9390742 w 10688025"/>
              <a:gd name="connsiteY16" fmla="*/ 5141911 h 5141913"/>
              <a:gd name="connsiteX17" fmla="*/ 8742742 w 10688025"/>
              <a:gd name="connsiteY17" fmla="*/ 5141911 h 5141913"/>
              <a:gd name="connsiteX18" fmla="*/ 8742742 w 10688025"/>
              <a:gd name="connsiteY18" fmla="*/ 5141913 h 5141913"/>
              <a:gd name="connsiteX19" fmla="*/ 0 w 10688025"/>
              <a:gd name="connsiteY19" fmla="*/ 5141913 h 514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688025" h="5141913">
                <a:moveTo>
                  <a:pt x="10040025" y="4493912"/>
                </a:moveTo>
                <a:lnTo>
                  <a:pt x="10688025" y="4493912"/>
                </a:lnTo>
                <a:lnTo>
                  <a:pt x="10688025" y="5141912"/>
                </a:lnTo>
                <a:lnTo>
                  <a:pt x="10040025" y="5141912"/>
                </a:lnTo>
                <a:close/>
                <a:moveTo>
                  <a:pt x="9392025" y="3845911"/>
                </a:moveTo>
                <a:lnTo>
                  <a:pt x="10040025" y="3845911"/>
                </a:lnTo>
                <a:lnTo>
                  <a:pt x="10040025" y="4493911"/>
                </a:lnTo>
                <a:lnTo>
                  <a:pt x="9392025" y="4493911"/>
                </a:lnTo>
                <a:close/>
                <a:moveTo>
                  <a:pt x="0" y="0"/>
                </a:moveTo>
                <a:lnTo>
                  <a:pt x="8742742" y="0"/>
                </a:lnTo>
                <a:lnTo>
                  <a:pt x="8742742" y="3197911"/>
                </a:lnTo>
                <a:lnTo>
                  <a:pt x="9390742" y="3197911"/>
                </a:lnTo>
                <a:lnTo>
                  <a:pt x="9390742" y="3845911"/>
                </a:lnTo>
                <a:lnTo>
                  <a:pt x="8742742" y="3845911"/>
                </a:lnTo>
                <a:lnTo>
                  <a:pt x="8742742" y="4493911"/>
                </a:lnTo>
                <a:lnTo>
                  <a:pt x="9390742" y="4493911"/>
                </a:lnTo>
                <a:lnTo>
                  <a:pt x="9390742" y="5141911"/>
                </a:lnTo>
                <a:lnTo>
                  <a:pt x="8742742" y="5141911"/>
                </a:lnTo>
                <a:lnTo>
                  <a:pt x="8742742" y="5141913"/>
                </a:lnTo>
                <a:lnTo>
                  <a:pt x="0" y="514191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32" name="図プレースホルダー 31"/>
          <p:cNvSpPr>
            <a:spLocks noGrp="1"/>
          </p:cNvSpPr>
          <p:nvPr>
            <p:ph type="pic" sz="quarter" idx="13" hasCustomPrompt="1"/>
          </p:nvPr>
        </p:nvSpPr>
        <p:spPr>
          <a:xfrm>
            <a:off x="13179886" y="5141912"/>
            <a:ext cx="5108114" cy="5143500"/>
          </a:xfrm>
          <a:custGeom>
            <a:avLst/>
            <a:gdLst>
              <a:gd name="connsiteX0" fmla="*/ 648000 w 5108114"/>
              <a:gd name="connsiteY0" fmla="*/ 648000 h 5143500"/>
              <a:gd name="connsiteX1" fmla="*/ 1296000 w 5108114"/>
              <a:gd name="connsiteY1" fmla="*/ 648000 h 5143500"/>
              <a:gd name="connsiteX2" fmla="*/ 1296000 w 5108114"/>
              <a:gd name="connsiteY2" fmla="*/ 1296000 h 5143500"/>
              <a:gd name="connsiteX3" fmla="*/ 648000 w 5108114"/>
              <a:gd name="connsiteY3" fmla="*/ 1296000 h 5143500"/>
              <a:gd name="connsiteX4" fmla="*/ 1296000 w 5108114"/>
              <a:gd name="connsiteY4" fmla="*/ 0 h 5143500"/>
              <a:gd name="connsiteX5" fmla="*/ 1944000 w 5108114"/>
              <a:gd name="connsiteY5" fmla="*/ 0 h 5143500"/>
              <a:gd name="connsiteX6" fmla="*/ 1944000 w 5108114"/>
              <a:gd name="connsiteY6" fmla="*/ 1587 h 5143500"/>
              <a:gd name="connsiteX7" fmla="*/ 5108114 w 5108114"/>
              <a:gd name="connsiteY7" fmla="*/ 1587 h 5143500"/>
              <a:gd name="connsiteX8" fmla="*/ 5108114 w 5108114"/>
              <a:gd name="connsiteY8" fmla="*/ 5143500 h 5143500"/>
              <a:gd name="connsiteX9" fmla="*/ 1944000 w 5108114"/>
              <a:gd name="connsiteY9" fmla="*/ 5143500 h 5143500"/>
              <a:gd name="connsiteX10" fmla="*/ 1944000 w 5108114"/>
              <a:gd name="connsiteY10" fmla="*/ 1944000 h 5143500"/>
              <a:gd name="connsiteX11" fmla="*/ 1296000 w 5108114"/>
              <a:gd name="connsiteY11" fmla="*/ 1944000 h 5143500"/>
              <a:gd name="connsiteX12" fmla="*/ 1296000 w 5108114"/>
              <a:gd name="connsiteY12" fmla="*/ 1296000 h 5143500"/>
              <a:gd name="connsiteX13" fmla="*/ 1944000 w 5108114"/>
              <a:gd name="connsiteY13" fmla="*/ 1296000 h 5143500"/>
              <a:gd name="connsiteX14" fmla="*/ 1944000 w 5108114"/>
              <a:gd name="connsiteY14" fmla="*/ 648000 h 5143500"/>
              <a:gd name="connsiteX15" fmla="*/ 1296000 w 5108114"/>
              <a:gd name="connsiteY15" fmla="*/ 648000 h 5143500"/>
              <a:gd name="connsiteX16" fmla="*/ 0 w 5108114"/>
              <a:gd name="connsiteY16" fmla="*/ 0 h 5143500"/>
              <a:gd name="connsiteX17" fmla="*/ 648000 w 5108114"/>
              <a:gd name="connsiteY17" fmla="*/ 0 h 5143500"/>
              <a:gd name="connsiteX18" fmla="*/ 648000 w 5108114"/>
              <a:gd name="connsiteY18" fmla="*/ 648000 h 5143500"/>
              <a:gd name="connsiteX19" fmla="*/ 0 w 5108114"/>
              <a:gd name="connsiteY19" fmla="*/ 6480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108114" h="5143500">
                <a:moveTo>
                  <a:pt x="648000" y="648000"/>
                </a:moveTo>
                <a:lnTo>
                  <a:pt x="1296000" y="648000"/>
                </a:lnTo>
                <a:lnTo>
                  <a:pt x="1296000" y="1296000"/>
                </a:lnTo>
                <a:lnTo>
                  <a:pt x="648000" y="1296000"/>
                </a:lnTo>
                <a:close/>
                <a:moveTo>
                  <a:pt x="1296000" y="0"/>
                </a:moveTo>
                <a:lnTo>
                  <a:pt x="1944000" y="0"/>
                </a:lnTo>
                <a:lnTo>
                  <a:pt x="1944000" y="1587"/>
                </a:lnTo>
                <a:lnTo>
                  <a:pt x="5108114" y="1587"/>
                </a:lnTo>
                <a:lnTo>
                  <a:pt x="5108114" y="5143500"/>
                </a:lnTo>
                <a:lnTo>
                  <a:pt x="1944000" y="5143500"/>
                </a:lnTo>
                <a:lnTo>
                  <a:pt x="1944000" y="1944000"/>
                </a:lnTo>
                <a:lnTo>
                  <a:pt x="1296000" y="1944000"/>
                </a:lnTo>
                <a:lnTo>
                  <a:pt x="1296000" y="1296000"/>
                </a:lnTo>
                <a:lnTo>
                  <a:pt x="1944000" y="1296000"/>
                </a:lnTo>
                <a:lnTo>
                  <a:pt x="1944000" y="648000"/>
                </a:lnTo>
                <a:lnTo>
                  <a:pt x="1296000" y="648000"/>
                </a:lnTo>
                <a:close/>
                <a:moveTo>
                  <a:pt x="0" y="0"/>
                </a:moveTo>
                <a:lnTo>
                  <a:pt x="648000" y="0"/>
                </a:lnTo>
                <a:lnTo>
                  <a:pt x="648000" y="648000"/>
                </a:lnTo>
                <a:lnTo>
                  <a:pt x="0" y="64800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marR="0" indent="0" algn="l" defTabSz="1371417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kumimoji="1" lang="en-US" altLang="ja-JP" dirty="0"/>
              <a:t>                                      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5707917" y="1311492"/>
            <a:ext cx="4085423" cy="74703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5707917" y="2278743"/>
            <a:ext cx="4085423" cy="1596571"/>
          </a:xfrm>
        </p:spPr>
        <p:txBody>
          <a:bodyPr anchor="t"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5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9561338" y="6706620"/>
            <a:ext cx="4743952" cy="2012497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11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30" grpId="0" animBg="1"/>
      <p:bldP spid="14" grpId="0" animBg="1"/>
      <p:bldP spid="31" grpId="0" animBg="1"/>
      <p:bldP spid="32" grpId="0" animBg="1"/>
      <p:bldP spid="3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y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617200" cy="25704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16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2573100"/>
            <a:ext cx="2617200" cy="2570400"/>
          </a:xfrm>
          <a:solidFill>
            <a:schemeClr val="accent4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1" hasCustomPrompt="1"/>
          </p:nvPr>
        </p:nvSpPr>
        <p:spPr>
          <a:xfrm>
            <a:off x="2614271" y="0"/>
            <a:ext cx="2617200" cy="2570400"/>
          </a:xfrm>
          <a:solidFill>
            <a:schemeClr val="accent6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6" name="図プレースホルダー 3"/>
          <p:cNvSpPr>
            <a:spLocks noGrp="1"/>
          </p:cNvSpPr>
          <p:nvPr>
            <p:ph type="pic" sz="quarter" idx="14" hasCustomPrompt="1"/>
          </p:nvPr>
        </p:nvSpPr>
        <p:spPr>
          <a:xfrm>
            <a:off x="2614271" y="2573100"/>
            <a:ext cx="2617200" cy="2570400"/>
          </a:xfrm>
          <a:solidFill>
            <a:schemeClr val="accent2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7" name="図プレースホルダー 3"/>
          <p:cNvSpPr>
            <a:spLocks noGrp="1"/>
          </p:cNvSpPr>
          <p:nvPr>
            <p:ph type="pic" sz="quarter" idx="15" hasCustomPrompt="1"/>
          </p:nvPr>
        </p:nvSpPr>
        <p:spPr>
          <a:xfrm>
            <a:off x="5224006" y="0"/>
            <a:ext cx="2617200" cy="257040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16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8" name="図プレースホルダー 3"/>
          <p:cNvSpPr>
            <a:spLocks noGrp="1"/>
          </p:cNvSpPr>
          <p:nvPr>
            <p:ph type="pic" sz="quarter" idx="17" hasCustomPrompt="1"/>
          </p:nvPr>
        </p:nvSpPr>
        <p:spPr>
          <a:xfrm>
            <a:off x="5224006" y="2573100"/>
            <a:ext cx="2617200" cy="2570400"/>
          </a:xfrm>
          <a:solidFill>
            <a:schemeClr val="accent5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9" name="図プレースホルダー 3"/>
          <p:cNvSpPr>
            <a:spLocks noGrp="1"/>
          </p:cNvSpPr>
          <p:nvPr>
            <p:ph type="pic" sz="quarter" idx="27" hasCustomPrompt="1"/>
          </p:nvPr>
        </p:nvSpPr>
        <p:spPr>
          <a:xfrm>
            <a:off x="5224006" y="5143500"/>
            <a:ext cx="2617200" cy="2570400"/>
          </a:xfrm>
          <a:solidFill>
            <a:schemeClr val="accent4"/>
          </a:solidFill>
        </p:spPr>
        <p:txBody>
          <a:bodyPr>
            <a:normAutofit/>
          </a:bodyPr>
          <a:lstStyle>
            <a:lvl1pPr>
              <a:defRPr sz="16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10" name="図プレースホルダー 3"/>
          <p:cNvSpPr>
            <a:spLocks noGrp="1"/>
          </p:cNvSpPr>
          <p:nvPr>
            <p:ph type="pic" sz="quarter" idx="29" hasCustomPrompt="1"/>
          </p:nvPr>
        </p:nvSpPr>
        <p:spPr>
          <a:xfrm>
            <a:off x="5224006" y="7716600"/>
            <a:ext cx="2617200" cy="2570400"/>
          </a:xfrm>
          <a:solidFill>
            <a:schemeClr val="accent2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1" name="図プレースホルダー 3"/>
          <p:cNvSpPr>
            <a:spLocks noGrp="1"/>
          </p:cNvSpPr>
          <p:nvPr>
            <p:ph type="pic" sz="quarter" idx="30" hasCustomPrompt="1"/>
          </p:nvPr>
        </p:nvSpPr>
        <p:spPr>
          <a:xfrm>
            <a:off x="7833741" y="7716600"/>
            <a:ext cx="2617200" cy="2570400"/>
          </a:xfrm>
          <a:solidFill>
            <a:schemeClr val="accent5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2" name="図プレースホルダー 3"/>
          <p:cNvSpPr>
            <a:spLocks noGrp="1"/>
          </p:cNvSpPr>
          <p:nvPr>
            <p:ph type="pic" sz="quarter" idx="33" hasCustomPrompt="1"/>
          </p:nvPr>
        </p:nvSpPr>
        <p:spPr>
          <a:xfrm>
            <a:off x="10443476" y="7716600"/>
            <a:ext cx="2617200" cy="2570400"/>
          </a:xfrm>
          <a:solidFill>
            <a:schemeClr val="accent4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3" name="図プレースホルダー 3"/>
          <p:cNvSpPr>
            <a:spLocks noGrp="1"/>
          </p:cNvSpPr>
          <p:nvPr>
            <p:ph type="pic" sz="quarter" idx="20" hasCustomPrompt="1"/>
          </p:nvPr>
        </p:nvSpPr>
        <p:spPr>
          <a:xfrm>
            <a:off x="13053211" y="0"/>
            <a:ext cx="2617200" cy="2570400"/>
          </a:xfrm>
          <a:solidFill>
            <a:schemeClr val="accent4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4" name="図プレースホルダー 3"/>
          <p:cNvSpPr>
            <a:spLocks noGrp="1"/>
          </p:cNvSpPr>
          <p:nvPr>
            <p:ph type="pic" sz="quarter" idx="22" hasCustomPrompt="1"/>
          </p:nvPr>
        </p:nvSpPr>
        <p:spPr>
          <a:xfrm>
            <a:off x="13053211" y="2573100"/>
            <a:ext cx="2617200" cy="2570400"/>
          </a:xfrm>
          <a:solidFill>
            <a:schemeClr val="accent3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5" name="図プレースホルダー 3"/>
          <p:cNvSpPr>
            <a:spLocks noGrp="1"/>
          </p:cNvSpPr>
          <p:nvPr>
            <p:ph type="pic" sz="quarter" idx="34" hasCustomPrompt="1"/>
          </p:nvPr>
        </p:nvSpPr>
        <p:spPr>
          <a:xfrm>
            <a:off x="13053211" y="7716600"/>
            <a:ext cx="2617200" cy="2570400"/>
          </a:xfrm>
          <a:solidFill>
            <a:schemeClr val="accent6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6" name="図プレースホルダー 3"/>
          <p:cNvSpPr>
            <a:spLocks noGrp="1"/>
          </p:cNvSpPr>
          <p:nvPr>
            <p:ph type="pic" sz="quarter" idx="35" hasCustomPrompt="1"/>
          </p:nvPr>
        </p:nvSpPr>
        <p:spPr>
          <a:xfrm>
            <a:off x="15662949" y="0"/>
            <a:ext cx="2617200" cy="257040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16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17" name="図プレースホルダー 3"/>
          <p:cNvSpPr>
            <a:spLocks noGrp="1"/>
          </p:cNvSpPr>
          <p:nvPr>
            <p:ph type="pic" sz="quarter" idx="36" hasCustomPrompt="1"/>
          </p:nvPr>
        </p:nvSpPr>
        <p:spPr>
          <a:xfrm>
            <a:off x="15662949" y="2573100"/>
            <a:ext cx="2617200" cy="2570400"/>
          </a:xfrm>
          <a:solidFill>
            <a:schemeClr val="accent6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8" name="図プレースホルダー 3"/>
          <p:cNvSpPr>
            <a:spLocks noGrp="1"/>
          </p:cNvSpPr>
          <p:nvPr>
            <p:ph type="pic" sz="quarter" idx="38" hasCustomPrompt="1"/>
          </p:nvPr>
        </p:nvSpPr>
        <p:spPr>
          <a:xfrm>
            <a:off x="15662949" y="7716600"/>
            <a:ext cx="2617200" cy="2570400"/>
          </a:xfrm>
          <a:solidFill>
            <a:schemeClr val="accent2"/>
          </a:solidFill>
        </p:spPr>
        <p:txBody>
          <a:bodyPr/>
          <a:lstStyle>
            <a:lvl1pPr marL="0" marR="0" indent="0" algn="l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9" name="図プレースホルダー 69"/>
          <p:cNvSpPr>
            <a:spLocks noGrp="1"/>
          </p:cNvSpPr>
          <p:nvPr>
            <p:ph type="pic" sz="quarter" idx="39" hasCustomPrompt="1"/>
          </p:nvPr>
        </p:nvSpPr>
        <p:spPr>
          <a:xfrm>
            <a:off x="1" y="5143500"/>
            <a:ext cx="5223600" cy="5143500"/>
          </a:xfrm>
          <a:solidFill>
            <a:schemeClr val="accent1"/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0" name="図プレースホルダー 69"/>
          <p:cNvSpPr>
            <a:spLocks noGrp="1"/>
          </p:cNvSpPr>
          <p:nvPr>
            <p:ph type="pic" sz="quarter" idx="40" hasCustomPrompt="1"/>
          </p:nvPr>
        </p:nvSpPr>
        <p:spPr>
          <a:xfrm>
            <a:off x="7833741" y="0"/>
            <a:ext cx="5223600" cy="51435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 userDrawn="1"/>
        </p:nvGrpSpPr>
        <p:grpSpPr>
          <a:xfrm>
            <a:off x="11954525" y="6247404"/>
            <a:ext cx="1940630" cy="72008"/>
            <a:chOff x="6119664" y="3270498"/>
            <a:chExt cx="1940630" cy="72008"/>
          </a:xfrm>
        </p:grpSpPr>
        <p:sp>
          <p:nvSpPr>
            <p:cNvPr id="22" name="正方形/長方形 21"/>
            <p:cNvSpPr/>
            <p:nvPr userDrawn="1"/>
          </p:nvSpPr>
          <p:spPr>
            <a:xfrm>
              <a:off x="6765355" y="3270498"/>
              <a:ext cx="648072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 userDrawn="1"/>
          </p:nvSpPr>
          <p:spPr>
            <a:xfrm>
              <a:off x="6119664" y="3270498"/>
              <a:ext cx="648072" cy="7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 userDrawn="1"/>
          </p:nvSpPr>
          <p:spPr>
            <a:xfrm>
              <a:off x="7412222" y="3270498"/>
              <a:ext cx="648072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8651909" y="6411535"/>
            <a:ext cx="8545863" cy="1024273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6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8651909" y="5408249"/>
            <a:ext cx="854586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813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Image, Heading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0" y="0"/>
            <a:ext cx="9144000" cy="10285413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0222372" y="1103086"/>
            <a:ext cx="6987257" cy="384918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22372" y="5274171"/>
            <a:ext cx="6987257" cy="4014208"/>
          </a:xfrm>
        </p:spPr>
        <p:txBody>
          <a:bodyPr>
            <a:normAutofit/>
          </a:bodyPr>
          <a:lstStyle>
            <a:lvl1pPr marL="342900" indent="-342900" algn="l">
              <a:spcBef>
                <a:spcPts val="1200"/>
              </a:spcBef>
              <a:buFont typeface="Wingdings" panose="05000000000000000000" pitchFamily="2" charset="2"/>
              <a:buChar char="n"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8496000" y="9637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7848000" y="8989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8496000" y="8341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7200000" y="9637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349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7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animBg="1">
        <p:tmplLst>
          <p:tmpl>
            <p:tnLst>
              <p:par>
                <p:cTn presetID="2" presetClass="entr" presetSubtype="9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>
        <p:tmplLst>
          <p:tmpl>
            <p:tnLst>
              <p:par>
                <p:cTn presetID="2" presetClass="entr" presetSubtype="1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cons, Headings &amp; Text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1544034" y="5556408"/>
            <a:ext cx="4914493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44034" y="4567087"/>
            <a:ext cx="491449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087331" y="5332253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4"/>
          <p:cNvSpPr/>
          <p:nvPr userDrawn="1"/>
        </p:nvSpPr>
        <p:spPr>
          <a:xfrm>
            <a:off x="3433023" y="3174870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3686280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6686753" y="5556408"/>
            <a:ext cx="4914493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6686753" y="4567087"/>
            <a:ext cx="491449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8230050" y="5332253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4"/>
          <p:cNvSpPr/>
          <p:nvPr userDrawn="1"/>
        </p:nvSpPr>
        <p:spPr>
          <a:xfrm>
            <a:off x="8575742" y="3174870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図プレースホルダー 25"/>
          <p:cNvSpPr>
            <a:spLocks noGrp="1"/>
          </p:cNvSpPr>
          <p:nvPr>
            <p:ph type="pic" sz="quarter" idx="17" hasCustomPrompt="1"/>
          </p:nvPr>
        </p:nvSpPr>
        <p:spPr>
          <a:xfrm>
            <a:off x="8828999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1829472" y="5556408"/>
            <a:ext cx="4914493" cy="2479915"/>
          </a:xfrm>
        </p:spPr>
        <p:txBody>
          <a:bodyPr>
            <a:normAutofit/>
          </a:bodyPr>
          <a:lstStyle>
            <a:lvl1pPr algn="ctr"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11829472" y="4567087"/>
            <a:ext cx="4914493" cy="74703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 userDrawn="1"/>
        </p:nvSpPr>
        <p:spPr>
          <a:xfrm>
            <a:off x="13372769" y="5332253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"/>
          <p:cNvSpPr/>
          <p:nvPr userDrawn="1"/>
        </p:nvSpPr>
        <p:spPr>
          <a:xfrm>
            <a:off x="13718461" y="3174870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図プレースホルダー 25"/>
          <p:cNvSpPr>
            <a:spLocks noGrp="1"/>
          </p:cNvSpPr>
          <p:nvPr>
            <p:ph type="pic" sz="quarter" idx="20" hasCustomPrompt="1"/>
          </p:nvPr>
        </p:nvSpPr>
        <p:spPr>
          <a:xfrm>
            <a:off x="13971718" y="3428942"/>
            <a:ext cx="630000" cy="630000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855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7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14" grpId="0" animBg="1"/>
      <p:bldP spid="26" grpId="0"/>
      <p:bldP spid="32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35" grpId="0" animBg="1"/>
      <p:bldP spid="36" grpId="0"/>
      <p:bldP spid="4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0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Image &amp; 3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10285413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078372" y="349200"/>
            <a:ext cx="6987257" cy="128160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1932558" y="3196258"/>
            <a:ext cx="6133071" cy="1383302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Font typeface="Wingdings" panose="05000000000000000000" pitchFamily="2" charset="2"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" name="図プレースホルダー 25"/>
          <p:cNvSpPr>
            <a:spLocks noGrp="1"/>
          </p:cNvSpPr>
          <p:nvPr>
            <p:ph type="pic" sz="quarter" idx="16" hasCustomPrompt="1"/>
          </p:nvPr>
        </p:nvSpPr>
        <p:spPr>
          <a:xfrm>
            <a:off x="1190666" y="2620662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1932558" y="2636245"/>
            <a:ext cx="6133072" cy="61441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2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1932558" y="5233988"/>
            <a:ext cx="6133071" cy="1383302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Font typeface="Wingdings" panose="05000000000000000000" pitchFamily="2" charset="2"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3" name="図プレースホルダー 25"/>
          <p:cNvSpPr>
            <a:spLocks noGrp="1"/>
          </p:cNvSpPr>
          <p:nvPr>
            <p:ph type="pic" sz="quarter" idx="19" hasCustomPrompt="1"/>
          </p:nvPr>
        </p:nvSpPr>
        <p:spPr>
          <a:xfrm>
            <a:off x="1190666" y="4658392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20" hasCustomPrompt="1"/>
          </p:nvPr>
        </p:nvSpPr>
        <p:spPr>
          <a:xfrm>
            <a:off x="1932558" y="4673975"/>
            <a:ext cx="6133072" cy="61441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932557" y="7266664"/>
            <a:ext cx="6133071" cy="1383302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Font typeface="Wingdings" panose="05000000000000000000" pitchFamily="2" charset="2"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16" name="図プレースホルダー 25"/>
          <p:cNvSpPr>
            <a:spLocks noGrp="1"/>
          </p:cNvSpPr>
          <p:nvPr>
            <p:ph type="pic" sz="quarter" idx="22" hasCustomPrompt="1"/>
          </p:nvPr>
        </p:nvSpPr>
        <p:spPr>
          <a:xfrm>
            <a:off x="1190665" y="6691068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17" name="テキスト プレースホルダー 12"/>
          <p:cNvSpPr>
            <a:spLocks noGrp="1"/>
          </p:cNvSpPr>
          <p:nvPr>
            <p:ph type="body" sz="quarter" idx="23" hasCustomPrompt="1"/>
          </p:nvPr>
        </p:nvSpPr>
        <p:spPr>
          <a:xfrm>
            <a:off x="1932557" y="6706651"/>
            <a:ext cx="6133072" cy="61441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0440000" y="9637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9792000" y="8989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0" y="8341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9144000" y="9637413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54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5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650"/>
                            </p:stCondLst>
                            <p:childTnLst>
                              <p:par>
                                <p:cTn id="4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65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150"/>
                            </p:stCondLst>
                            <p:childTnLst>
                              <p:par>
                                <p:cTn id="5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65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150"/>
                            </p:stCondLst>
                            <p:childTnLst>
                              <p:par>
                                <p:cTn id="6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650"/>
                            </p:stCondLst>
                            <p:childTnLst>
                              <p:par>
                                <p:cTn id="7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15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7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  <p:bldP spid="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/>
      <p:bldP spid="14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/>
      <p:bldP spid="17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Image &amp; 2 Headings,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543550"/>
            <a:ext cx="18288000" cy="4741863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6191550"/>
            <a:ext cx="7995938" cy="3328987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296000" y="4895550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648000" y="4247550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0" y="3599550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0" y="4895550"/>
            <a:ext cx="648000" cy="648000"/>
          </a:xfrm>
          <a:solidFill>
            <a:schemeClr val="accent1">
              <a:alpha val="70000"/>
            </a:schemeClr>
          </a:solidFill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2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0" y="6751563"/>
            <a:ext cx="7972425" cy="1040187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Font typeface="Wingdings" panose="05000000000000000000" pitchFamily="2" charset="2"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3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0" y="6191550"/>
            <a:ext cx="7972426" cy="61441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4" name="テキスト プレースホルダー 12"/>
          <p:cNvSpPr>
            <a:spLocks noGrp="1"/>
          </p:cNvSpPr>
          <p:nvPr>
            <p:ph type="body" sz="quarter" idx="28" hasCustomPrompt="1"/>
          </p:nvPr>
        </p:nvSpPr>
        <p:spPr>
          <a:xfrm>
            <a:off x="9144000" y="8480350"/>
            <a:ext cx="7972425" cy="1040187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Font typeface="Wingdings" panose="05000000000000000000" pitchFamily="2" charset="2"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29" hasCustomPrompt="1"/>
          </p:nvPr>
        </p:nvSpPr>
        <p:spPr>
          <a:xfrm>
            <a:off x="9144000" y="7920337"/>
            <a:ext cx="7972426" cy="61441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686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50"/>
                            </p:stCondLst>
                            <p:childTnLst>
                              <p:par>
                                <p:cTn id="3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65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150"/>
                            </p:stCondLst>
                            <p:childTnLst>
                              <p:par>
                                <p:cTn id="42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6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>
        <p:tmplLst>
          <p:tmpl>
            <p:tnLst>
              <p:par>
                <p:cTn presetID="22" presetClass="entr" presetSubtype="4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7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541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 full screen image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831206" y="757239"/>
            <a:ext cx="16625588" cy="278606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5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92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75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i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840438" y="4394881"/>
            <a:ext cx="6607123" cy="747032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840438" y="5141912"/>
            <a:ext cx="6607123" cy="2012497"/>
          </a:xfrm>
        </p:spPr>
        <p:txBody>
          <a:bodyPr anchor="t">
            <a:normAutofit/>
          </a:bodyPr>
          <a:lstStyle>
            <a:lvl1pPr algn="ctr">
              <a:spcBef>
                <a:spcPts val="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8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8524377" y="2908981"/>
            <a:ext cx="1239243" cy="1239243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486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</p:bldLst>
  </p:timing>
  <p:extLst mod="1"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&amp;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547257" y="1582057"/>
            <a:ext cx="13193486" cy="319813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60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15" name="テキスト プレースホルダー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9286020" y="5141913"/>
            <a:ext cx="7347351" cy="4581526"/>
          </a:xfrm>
        </p:spPr>
        <p:txBody>
          <a:bodyPr anchor="t">
            <a:normAutofit/>
          </a:bodyPr>
          <a:lstStyle>
            <a:lvl1pPr algn="l">
              <a:spcBef>
                <a:spcPts val="120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8496000" y="5299325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7848000" y="5985049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55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 animBg="1"/>
      <p:bldP spid="6" grpId="0" animBg="1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332434" y="3274899"/>
            <a:ext cx="13623132" cy="3735614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588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>
        <p:tmplLst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6"/>
          <p:cNvSpPr>
            <a:spLocks noGrp="1"/>
          </p:cNvSpPr>
          <p:nvPr>
            <p:ph type="pic" sz="quarter" idx="12" hasCustomPrompt="1"/>
          </p:nvPr>
        </p:nvSpPr>
        <p:spPr>
          <a:xfrm>
            <a:off x="3300413" y="2655321"/>
            <a:ext cx="4973183" cy="4973183"/>
          </a:xfrm>
          <a:solidFill>
            <a:schemeClr val="bg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4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8572499" y="2655321"/>
            <a:ext cx="7339693" cy="77968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4400" baseline="0">
                <a:solidFill>
                  <a:schemeClr val="bg1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9519048" y="3754891"/>
            <a:ext cx="6400802" cy="987425"/>
          </a:xfrm>
        </p:spPr>
        <p:txBody>
          <a:bodyPr anchor="ctr">
            <a:normAutofit/>
          </a:bodyPr>
          <a:lstStyle>
            <a:lvl1pPr algn="l">
              <a:spcBef>
                <a:spcPts val="1200"/>
              </a:spcBef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8572499" y="5686425"/>
            <a:ext cx="7347351" cy="1942079"/>
          </a:xfrm>
        </p:spPr>
        <p:txBody>
          <a:bodyPr anchor="b">
            <a:normAutofit/>
          </a:bodyPr>
          <a:lstStyle>
            <a:lvl1pPr marL="342900" indent="-342900" algn="l">
              <a:spcBef>
                <a:spcPts val="0"/>
              </a:spcBef>
              <a:buFont typeface="Wingdings" panose="05000000000000000000" pitchFamily="2" charset="2"/>
              <a:buChar char="n"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" name="図プレースホルダー 25"/>
          <p:cNvSpPr>
            <a:spLocks noGrp="1"/>
          </p:cNvSpPr>
          <p:nvPr>
            <p:ph type="pic" sz="quarter" idx="16" hasCustomPrompt="1"/>
          </p:nvPr>
        </p:nvSpPr>
        <p:spPr>
          <a:xfrm>
            <a:off x="8572499" y="3819186"/>
            <a:ext cx="858836" cy="858836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348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9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4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図プレースホルダー 26"/>
          <p:cNvSpPr>
            <a:spLocks noGrp="1"/>
          </p:cNvSpPr>
          <p:nvPr>
            <p:ph type="pic" sz="quarter" idx="32" hasCustomPrompt="1"/>
          </p:nvPr>
        </p:nvSpPr>
        <p:spPr>
          <a:xfrm>
            <a:off x="0" y="0"/>
            <a:ext cx="9144000" cy="102854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テキスト プレースホルダー 60"/>
          <p:cNvSpPr>
            <a:spLocks noGrp="1"/>
          </p:cNvSpPr>
          <p:nvPr>
            <p:ph type="body" sz="quarter" idx="25" hasCustomPrompt="1"/>
          </p:nvPr>
        </p:nvSpPr>
        <p:spPr>
          <a:xfrm>
            <a:off x="8583647" y="2478585"/>
            <a:ext cx="1137600" cy="1137600"/>
          </a:xfrm>
          <a:solidFill>
            <a:schemeClr val="accent1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1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9864171" y="2984726"/>
            <a:ext cx="7246697" cy="865983"/>
          </a:xfrm>
        </p:spPr>
        <p:txBody>
          <a:bodyPr>
            <a:norm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</a:p>
        </p:txBody>
      </p:sp>
      <p:sp>
        <p:nvSpPr>
          <p:cNvPr id="19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9864171" y="2430198"/>
            <a:ext cx="724669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1" name="テキスト プレースホルダー 60"/>
          <p:cNvSpPr>
            <a:spLocks noGrp="1"/>
          </p:cNvSpPr>
          <p:nvPr>
            <p:ph type="body" sz="quarter" idx="33" hasCustomPrompt="1"/>
          </p:nvPr>
        </p:nvSpPr>
        <p:spPr>
          <a:xfrm>
            <a:off x="8583647" y="4196976"/>
            <a:ext cx="1137600" cy="1137600"/>
          </a:xfrm>
          <a:solidFill>
            <a:schemeClr val="accent2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2" name="テキスト プレースホルダー 12"/>
          <p:cNvSpPr>
            <a:spLocks noGrp="1"/>
          </p:cNvSpPr>
          <p:nvPr>
            <p:ph type="body" sz="quarter" idx="34" hasCustomPrompt="1"/>
          </p:nvPr>
        </p:nvSpPr>
        <p:spPr>
          <a:xfrm>
            <a:off x="9864171" y="4722200"/>
            <a:ext cx="7246697" cy="865983"/>
          </a:xfrm>
        </p:spPr>
        <p:txBody>
          <a:bodyPr>
            <a:norm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</a:p>
        </p:txBody>
      </p:sp>
      <p:sp>
        <p:nvSpPr>
          <p:cNvPr id="33" name="テキスト プレースホルダー 12"/>
          <p:cNvSpPr>
            <a:spLocks noGrp="1"/>
          </p:cNvSpPr>
          <p:nvPr>
            <p:ph type="body" sz="quarter" idx="35" hasCustomPrompt="1"/>
          </p:nvPr>
        </p:nvSpPr>
        <p:spPr>
          <a:xfrm>
            <a:off x="9864171" y="4167672"/>
            <a:ext cx="724669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0" name="テキスト プレースホルダー 60"/>
          <p:cNvSpPr>
            <a:spLocks noGrp="1"/>
          </p:cNvSpPr>
          <p:nvPr>
            <p:ph type="body" sz="quarter" idx="36" hasCustomPrompt="1"/>
          </p:nvPr>
        </p:nvSpPr>
        <p:spPr>
          <a:xfrm>
            <a:off x="8583647" y="5886324"/>
            <a:ext cx="1137600" cy="1137600"/>
          </a:xfrm>
          <a:solidFill>
            <a:schemeClr val="accent3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1" name="テキスト プレースホルダー 12"/>
          <p:cNvSpPr>
            <a:spLocks noGrp="1"/>
          </p:cNvSpPr>
          <p:nvPr>
            <p:ph type="body" sz="quarter" idx="37" hasCustomPrompt="1"/>
          </p:nvPr>
        </p:nvSpPr>
        <p:spPr>
          <a:xfrm>
            <a:off x="9864171" y="6411548"/>
            <a:ext cx="7246697" cy="865983"/>
          </a:xfrm>
        </p:spPr>
        <p:txBody>
          <a:bodyPr>
            <a:norm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38" hasCustomPrompt="1"/>
          </p:nvPr>
        </p:nvSpPr>
        <p:spPr>
          <a:xfrm>
            <a:off x="9864171" y="5857020"/>
            <a:ext cx="724669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3" name="テキスト プレースホルダー 60"/>
          <p:cNvSpPr>
            <a:spLocks noGrp="1"/>
          </p:cNvSpPr>
          <p:nvPr>
            <p:ph type="body" sz="quarter" idx="39" hasCustomPrompt="1"/>
          </p:nvPr>
        </p:nvSpPr>
        <p:spPr>
          <a:xfrm>
            <a:off x="8583647" y="7575672"/>
            <a:ext cx="1137600" cy="1137600"/>
          </a:xfrm>
          <a:solidFill>
            <a:schemeClr val="accent5"/>
          </a:solidFill>
          <a:ln w="57150">
            <a:solidFill>
              <a:schemeClr val="bg1"/>
            </a:solidFill>
          </a:ln>
          <a:effectLst>
            <a:outerShdw sx="102000" sy="102000" algn="ctr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4" name="テキスト プレースホルダー 12"/>
          <p:cNvSpPr>
            <a:spLocks noGrp="1"/>
          </p:cNvSpPr>
          <p:nvPr>
            <p:ph type="body" sz="quarter" idx="40" hasCustomPrompt="1"/>
          </p:nvPr>
        </p:nvSpPr>
        <p:spPr>
          <a:xfrm>
            <a:off x="9864171" y="8100896"/>
            <a:ext cx="7246697" cy="865983"/>
          </a:xfrm>
        </p:spPr>
        <p:txBody>
          <a:bodyPr>
            <a:normAutofit/>
          </a:bodyPr>
          <a:lstStyle>
            <a:lvl1pPr algn="l">
              <a:lnSpc>
                <a:spcPct val="130000"/>
              </a:lnSpc>
              <a:spcBef>
                <a:spcPts val="0"/>
              </a:spcBef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</a:p>
        </p:txBody>
      </p:sp>
      <p:sp>
        <p:nvSpPr>
          <p:cNvPr id="45" name="テキスト プレースホルダー 12"/>
          <p:cNvSpPr>
            <a:spLocks noGrp="1"/>
          </p:cNvSpPr>
          <p:nvPr>
            <p:ph type="body" sz="quarter" idx="41" hasCustomPrompt="1"/>
          </p:nvPr>
        </p:nvSpPr>
        <p:spPr>
          <a:xfrm>
            <a:off x="9864171" y="7546368"/>
            <a:ext cx="724669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6" name="テキスト プレースホルダー 12"/>
          <p:cNvSpPr>
            <a:spLocks noGrp="1"/>
          </p:cNvSpPr>
          <p:nvPr>
            <p:ph type="body" sz="quarter" idx="42" hasCustomPrompt="1"/>
          </p:nvPr>
        </p:nvSpPr>
        <p:spPr>
          <a:xfrm>
            <a:off x="8596315" y="2614394"/>
            <a:ext cx="1112265" cy="8659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00</a:t>
            </a:r>
          </a:p>
        </p:txBody>
      </p:sp>
      <p:sp>
        <p:nvSpPr>
          <p:cNvPr id="47" name="テキスト プレースホルダー 12"/>
          <p:cNvSpPr>
            <a:spLocks noGrp="1"/>
          </p:cNvSpPr>
          <p:nvPr>
            <p:ph type="body" sz="quarter" idx="43" hasCustomPrompt="1"/>
          </p:nvPr>
        </p:nvSpPr>
        <p:spPr>
          <a:xfrm>
            <a:off x="8596315" y="4332785"/>
            <a:ext cx="1112265" cy="8659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00</a:t>
            </a:r>
          </a:p>
        </p:txBody>
      </p:sp>
      <p:sp>
        <p:nvSpPr>
          <p:cNvPr id="48" name="テキスト プレースホルダー 12"/>
          <p:cNvSpPr>
            <a:spLocks noGrp="1"/>
          </p:cNvSpPr>
          <p:nvPr>
            <p:ph type="body" sz="quarter" idx="44" hasCustomPrompt="1"/>
          </p:nvPr>
        </p:nvSpPr>
        <p:spPr>
          <a:xfrm>
            <a:off x="8596315" y="6022133"/>
            <a:ext cx="1112265" cy="8659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00</a:t>
            </a:r>
          </a:p>
        </p:txBody>
      </p:sp>
      <p:sp>
        <p:nvSpPr>
          <p:cNvPr id="50" name="テキスト プレースホルダー 12"/>
          <p:cNvSpPr>
            <a:spLocks noGrp="1"/>
          </p:cNvSpPr>
          <p:nvPr>
            <p:ph type="body" sz="quarter" idx="45" hasCustomPrompt="1"/>
          </p:nvPr>
        </p:nvSpPr>
        <p:spPr>
          <a:xfrm>
            <a:off x="8596315" y="7711481"/>
            <a:ext cx="1112265" cy="8659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89937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00"/>
                            </p:stCondLst>
                            <p:childTnLst>
                              <p:par>
                                <p:cTn id="4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3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800"/>
                            </p:stCondLst>
                            <p:childTnLst>
                              <p:par>
                                <p:cTn id="60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4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6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animBg="1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2 Headings,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図プレースホルダー 24"/>
          <p:cNvSpPr>
            <a:spLocks noGrp="1"/>
          </p:cNvSpPr>
          <p:nvPr>
            <p:ph type="pic" sz="quarter" idx="36" hasCustomPrompt="1"/>
          </p:nvPr>
        </p:nvSpPr>
        <p:spPr>
          <a:xfrm>
            <a:off x="0" y="0"/>
            <a:ext cx="11088000" cy="10285413"/>
          </a:xfrm>
          <a:custGeom>
            <a:avLst/>
            <a:gdLst>
              <a:gd name="connsiteX0" fmla="*/ 10440000 w 11088000"/>
              <a:gd name="connsiteY0" fmla="*/ 9637413 h 10285413"/>
              <a:gd name="connsiteX1" fmla="*/ 11088000 w 11088000"/>
              <a:gd name="connsiteY1" fmla="*/ 9637413 h 10285413"/>
              <a:gd name="connsiteX2" fmla="*/ 11088000 w 11088000"/>
              <a:gd name="connsiteY2" fmla="*/ 10285413 h 10285413"/>
              <a:gd name="connsiteX3" fmla="*/ 10440000 w 11088000"/>
              <a:gd name="connsiteY3" fmla="*/ 10285413 h 10285413"/>
              <a:gd name="connsiteX4" fmla="*/ 9792000 w 11088000"/>
              <a:gd name="connsiteY4" fmla="*/ 8989413 h 10285413"/>
              <a:gd name="connsiteX5" fmla="*/ 10440000 w 11088000"/>
              <a:gd name="connsiteY5" fmla="*/ 8989413 h 10285413"/>
              <a:gd name="connsiteX6" fmla="*/ 10440000 w 11088000"/>
              <a:gd name="connsiteY6" fmla="*/ 9637413 h 10285413"/>
              <a:gd name="connsiteX7" fmla="*/ 9792000 w 11088000"/>
              <a:gd name="connsiteY7" fmla="*/ 9637413 h 10285413"/>
              <a:gd name="connsiteX8" fmla="*/ 0 w 11088000"/>
              <a:gd name="connsiteY8" fmla="*/ 0 h 10285413"/>
              <a:gd name="connsiteX9" fmla="*/ 9144000 w 11088000"/>
              <a:gd name="connsiteY9" fmla="*/ 0 h 10285413"/>
              <a:gd name="connsiteX10" fmla="*/ 9144000 w 11088000"/>
              <a:gd name="connsiteY10" fmla="*/ 8341413 h 10285413"/>
              <a:gd name="connsiteX11" fmla="*/ 9791447 w 11088000"/>
              <a:gd name="connsiteY11" fmla="*/ 8341413 h 10285413"/>
              <a:gd name="connsiteX12" fmla="*/ 9791447 w 11088000"/>
              <a:gd name="connsiteY12" fmla="*/ 8989413 h 10285413"/>
              <a:gd name="connsiteX13" fmla="*/ 9144000 w 11088000"/>
              <a:gd name="connsiteY13" fmla="*/ 8989413 h 10285413"/>
              <a:gd name="connsiteX14" fmla="*/ 9144000 w 11088000"/>
              <a:gd name="connsiteY14" fmla="*/ 9637413 h 10285413"/>
              <a:gd name="connsiteX15" fmla="*/ 9792000 w 11088000"/>
              <a:gd name="connsiteY15" fmla="*/ 9637413 h 10285413"/>
              <a:gd name="connsiteX16" fmla="*/ 9792000 w 11088000"/>
              <a:gd name="connsiteY16" fmla="*/ 10285413 h 10285413"/>
              <a:gd name="connsiteX17" fmla="*/ 9144000 w 11088000"/>
              <a:gd name="connsiteY17" fmla="*/ 10285413 h 10285413"/>
              <a:gd name="connsiteX18" fmla="*/ 0 w 11088000"/>
              <a:gd name="connsiteY18" fmla="*/ 10285413 h 10285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088000" h="10285413">
                <a:moveTo>
                  <a:pt x="10440000" y="9637413"/>
                </a:moveTo>
                <a:lnTo>
                  <a:pt x="11088000" y="9637413"/>
                </a:lnTo>
                <a:lnTo>
                  <a:pt x="11088000" y="10285413"/>
                </a:lnTo>
                <a:lnTo>
                  <a:pt x="10440000" y="10285413"/>
                </a:lnTo>
                <a:close/>
                <a:moveTo>
                  <a:pt x="9792000" y="8989413"/>
                </a:moveTo>
                <a:lnTo>
                  <a:pt x="10440000" y="8989413"/>
                </a:lnTo>
                <a:lnTo>
                  <a:pt x="10440000" y="9637413"/>
                </a:lnTo>
                <a:lnTo>
                  <a:pt x="9792000" y="9637413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8341413"/>
                </a:lnTo>
                <a:lnTo>
                  <a:pt x="9791447" y="8341413"/>
                </a:lnTo>
                <a:lnTo>
                  <a:pt x="9791447" y="8989413"/>
                </a:lnTo>
                <a:lnTo>
                  <a:pt x="9144000" y="8989413"/>
                </a:lnTo>
                <a:lnTo>
                  <a:pt x="9144000" y="9637413"/>
                </a:lnTo>
                <a:lnTo>
                  <a:pt x="9792000" y="9637413"/>
                </a:lnTo>
                <a:lnTo>
                  <a:pt x="9792000" y="10285413"/>
                </a:lnTo>
                <a:lnTo>
                  <a:pt x="9144000" y="10285413"/>
                </a:lnTo>
                <a:lnTo>
                  <a:pt x="0" y="1028541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kumimoji="1" lang="en-US" altLang="ja-JP" dirty="0"/>
              <a:t>Insert an image</a:t>
            </a:r>
            <a:endParaRPr kumimoji="1" lang="ja-JP" altLang="en-US" dirty="0"/>
          </a:p>
        </p:txBody>
      </p:sp>
      <p:sp>
        <p:nvSpPr>
          <p:cNvPr id="26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9467447" y="3294823"/>
            <a:ext cx="8361787" cy="1716691"/>
          </a:xfrm>
        </p:spPr>
        <p:txBody>
          <a:bodyPr>
            <a:normAutofit/>
          </a:bodyPr>
          <a:lstStyle>
            <a:lvl1pPr marL="342900" indent="-342900" algn="l">
              <a:spcBef>
                <a:spcPts val="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8" name="テキスト プレースホルダー 12"/>
          <p:cNvSpPr>
            <a:spLocks noGrp="1"/>
          </p:cNvSpPr>
          <p:nvPr>
            <p:ph type="body" sz="quarter" idx="17" hasCustomPrompt="1"/>
          </p:nvPr>
        </p:nvSpPr>
        <p:spPr>
          <a:xfrm>
            <a:off x="9467447" y="2353628"/>
            <a:ext cx="836178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 userDrawn="1"/>
        </p:nvSpPr>
        <p:spPr>
          <a:xfrm>
            <a:off x="9572871" y="3070668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プレースホルダー 12"/>
          <p:cNvSpPr>
            <a:spLocks noGrp="1"/>
          </p:cNvSpPr>
          <p:nvPr>
            <p:ph type="body" sz="quarter" idx="44" hasCustomPrompt="1"/>
          </p:nvPr>
        </p:nvSpPr>
        <p:spPr>
          <a:xfrm>
            <a:off x="9467447" y="6349412"/>
            <a:ext cx="8361787" cy="1716691"/>
          </a:xfrm>
        </p:spPr>
        <p:txBody>
          <a:bodyPr>
            <a:normAutofit/>
          </a:bodyPr>
          <a:lstStyle>
            <a:lvl1pPr marL="342900" indent="-342900" algn="l">
              <a:spcBef>
                <a:spcPts val="0"/>
              </a:spcBef>
              <a:buFont typeface="Wingdings" panose="05000000000000000000" pitchFamily="2" charset="2"/>
              <a:buChar char="n"/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4" name="テキスト プレースホルダー 12"/>
          <p:cNvSpPr>
            <a:spLocks noGrp="1"/>
          </p:cNvSpPr>
          <p:nvPr>
            <p:ph type="body" sz="quarter" idx="45" hasCustomPrompt="1"/>
          </p:nvPr>
        </p:nvSpPr>
        <p:spPr>
          <a:xfrm>
            <a:off x="9467447" y="5408217"/>
            <a:ext cx="8361787" cy="7470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 userDrawn="1"/>
        </p:nvSpPr>
        <p:spPr>
          <a:xfrm>
            <a:off x="9572871" y="6125257"/>
            <a:ext cx="1827899" cy="72008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3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animBg="1"/>
      <p:bldP spid="30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cons, Headings &amp;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2208260" y="3398016"/>
            <a:ext cx="6427739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208260" y="2408695"/>
            <a:ext cx="6427739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2319211" y="3173861"/>
            <a:ext cx="1827899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4"/>
          <p:cNvSpPr/>
          <p:nvPr userDrawn="1"/>
        </p:nvSpPr>
        <p:spPr>
          <a:xfrm>
            <a:off x="887843" y="2604788"/>
            <a:ext cx="1136515" cy="1138145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図プレースホルダー 25"/>
          <p:cNvSpPr>
            <a:spLocks noGrp="1"/>
          </p:cNvSpPr>
          <p:nvPr>
            <p:ph type="pic" sz="quarter" idx="14" hasCustomPrompt="1"/>
          </p:nvPr>
        </p:nvSpPr>
        <p:spPr>
          <a:xfrm>
            <a:off x="1141100" y="285886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0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888281" y="3398016"/>
            <a:ext cx="6427739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21" name="テキスト プレースホルダー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888281" y="2408695"/>
            <a:ext cx="6427739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 userDrawn="1"/>
        </p:nvSpPr>
        <p:spPr>
          <a:xfrm>
            <a:off x="10999232" y="3173861"/>
            <a:ext cx="1827899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4"/>
          <p:cNvSpPr/>
          <p:nvPr userDrawn="1"/>
        </p:nvSpPr>
        <p:spPr>
          <a:xfrm>
            <a:off x="9567864" y="2604788"/>
            <a:ext cx="1136515" cy="113814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図プレースホルダー 25"/>
          <p:cNvSpPr>
            <a:spLocks noGrp="1"/>
          </p:cNvSpPr>
          <p:nvPr>
            <p:ph type="pic" sz="quarter" idx="17" hasCustomPrompt="1"/>
          </p:nvPr>
        </p:nvSpPr>
        <p:spPr>
          <a:xfrm>
            <a:off x="9821121" y="2858860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25" name="テキスト プレースホルダー 12"/>
          <p:cNvSpPr>
            <a:spLocks noGrp="1"/>
          </p:cNvSpPr>
          <p:nvPr>
            <p:ph type="body" sz="quarter" idx="18" hasCustomPrompt="1"/>
          </p:nvPr>
        </p:nvSpPr>
        <p:spPr>
          <a:xfrm>
            <a:off x="2208260" y="6762937"/>
            <a:ext cx="6427739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7" name="テキスト プレースホルダー 12"/>
          <p:cNvSpPr>
            <a:spLocks noGrp="1"/>
          </p:cNvSpPr>
          <p:nvPr>
            <p:ph type="body" sz="quarter" idx="19" hasCustomPrompt="1"/>
          </p:nvPr>
        </p:nvSpPr>
        <p:spPr>
          <a:xfrm>
            <a:off x="2208260" y="5773616"/>
            <a:ext cx="6427739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 userDrawn="1"/>
        </p:nvSpPr>
        <p:spPr>
          <a:xfrm>
            <a:off x="2319211" y="6538782"/>
            <a:ext cx="1827899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4"/>
          <p:cNvSpPr/>
          <p:nvPr userDrawn="1"/>
        </p:nvSpPr>
        <p:spPr>
          <a:xfrm>
            <a:off x="887843" y="5969709"/>
            <a:ext cx="1136515" cy="1138145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図プレースホルダー 25"/>
          <p:cNvSpPr>
            <a:spLocks noGrp="1"/>
          </p:cNvSpPr>
          <p:nvPr>
            <p:ph type="pic" sz="quarter" idx="20" hasCustomPrompt="1"/>
          </p:nvPr>
        </p:nvSpPr>
        <p:spPr>
          <a:xfrm>
            <a:off x="1141100" y="6223781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  <p:sp>
        <p:nvSpPr>
          <p:cNvPr id="41" name="テキスト プレースホルダー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88281" y="6762937"/>
            <a:ext cx="6427739" cy="2056805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2" name="テキスト プレースホルダー 12"/>
          <p:cNvSpPr>
            <a:spLocks noGrp="1"/>
          </p:cNvSpPr>
          <p:nvPr>
            <p:ph type="body" sz="quarter" idx="22" hasCustomPrompt="1"/>
          </p:nvPr>
        </p:nvSpPr>
        <p:spPr>
          <a:xfrm>
            <a:off x="10888281" y="5773616"/>
            <a:ext cx="6427739" cy="74703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tx2"/>
                </a:solidFill>
                <a:latin typeface="Ubuntu Medium" panose="020B0604030602030204" pitchFamily="34" charset="0"/>
              </a:defRPr>
            </a:lvl1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 userDrawn="1"/>
        </p:nvSpPr>
        <p:spPr>
          <a:xfrm>
            <a:off x="10999232" y="6538782"/>
            <a:ext cx="1827899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"/>
          <p:cNvSpPr/>
          <p:nvPr userDrawn="1"/>
        </p:nvSpPr>
        <p:spPr>
          <a:xfrm>
            <a:off x="9567864" y="5969709"/>
            <a:ext cx="1136515" cy="113814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  <a:effectLst>
            <a:outerShdw blurRad="12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図プレースホルダー 25"/>
          <p:cNvSpPr>
            <a:spLocks noGrp="1"/>
          </p:cNvSpPr>
          <p:nvPr>
            <p:ph type="pic" sz="quarter" idx="23" hasCustomPrompt="1"/>
          </p:nvPr>
        </p:nvSpPr>
        <p:spPr>
          <a:xfrm>
            <a:off x="9821121" y="6223781"/>
            <a:ext cx="630000" cy="63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522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7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50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animBg="1"/>
      <p:bldP spid="14" grpId="0" animBg="1"/>
      <p:bldP spid="26" grpId="0"/>
      <p:bldP spid="20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animBg="1"/>
      <p:bldP spid="23" grpId="0" animBg="1"/>
      <p:bldP spid="24" grpId="0"/>
      <p:bldP spid="25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/>
      <p:bldP spid="39" grpId="0" animBg="1"/>
      <p:bldP spid="40" grpId="0"/>
      <p:bldP spid="41" grpId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animBg="1"/>
      <p:bldP spid="44" grpId="0" animBg="1"/>
      <p:bldP spid="45" grpId="0"/>
    </p:bldLst>
  </p:timing>
  <p:extLst mod="1"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8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348343"/>
            <a:ext cx="17336022" cy="128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Master Title Configuration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Master Text Configuration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828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10868" y="9600055"/>
            <a:ext cx="1176775" cy="489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8184004" y="154367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8819376" y="154367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9455924" y="154367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17157699" y="9516491"/>
            <a:ext cx="1129945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35" r:id="rId2"/>
    <p:sldLayoutId id="2147483708" r:id="rId3"/>
    <p:sldLayoutId id="2147483709" r:id="rId4"/>
    <p:sldLayoutId id="2147483710" r:id="rId5"/>
    <p:sldLayoutId id="2147483798" r:id="rId6"/>
    <p:sldLayoutId id="2147483745" r:id="rId7"/>
    <p:sldLayoutId id="2147483755" r:id="rId8"/>
    <p:sldLayoutId id="2147483715" r:id="rId9"/>
    <p:sldLayoutId id="2147483716" r:id="rId10"/>
    <p:sldLayoutId id="2147483805" r:id="rId11"/>
    <p:sldLayoutId id="2147483724" r:id="rId12"/>
    <p:sldLayoutId id="2147483756" r:id="rId13"/>
    <p:sldLayoutId id="2147483742" r:id="rId14"/>
    <p:sldLayoutId id="2147483757" r:id="rId15"/>
    <p:sldLayoutId id="2147483736" r:id="rId16"/>
    <p:sldLayoutId id="2147483761" r:id="rId17"/>
    <p:sldLayoutId id="2147483737" r:id="rId18"/>
    <p:sldLayoutId id="2147483759" r:id="rId19"/>
    <p:sldLayoutId id="2147483746" r:id="rId20"/>
    <p:sldLayoutId id="2147483758" r:id="rId21"/>
    <p:sldLayoutId id="2147483754" r:id="rId22"/>
    <p:sldLayoutId id="2147483731" r:id="rId23"/>
    <p:sldLayoutId id="2147483765" r:id="rId24"/>
    <p:sldLayoutId id="2147483766" r:id="rId25"/>
    <p:sldLayoutId id="2147483782" r:id="rId26"/>
    <p:sldLayoutId id="2147483792" r:id="rId27"/>
    <p:sldLayoutId id="2147483763" r:id="rId28"/>
    <p:sldLayoutId id="2147483775" r:id="rId29"/>
    <p:sldLayoutId id="2147483760" r:id="rId30"/>
    <p:sldLayoutId id="2147483762" r:id="rId31"/>
    <p:sldLayoutId id="2147483773" r:id="rId32"/>
    <p:sldLayoutId id="2147483777" r:id="rId33"/>
    <p:sldLayoutId id="2147483786" r:id="rId34"/>
    <p:sldLayoutId id="2147483787" r:id="rId35"/>
    <p:sldLayoutId id="2147483780" r:id="rId36"/>
    <p:sldLayoutId id="2147483783" r:id="rId37"/>
    <p:sldLayoutId id="2147483781" r:id="rId38"/>
    <p:sldLayoutId id="2147483785" r:id="rId39"/>
    <p:sldLayoutId id="2147483784" r:id="rId40"/>
    <p:sldLayoutId id="2147483791" r:id="rId41"/>
    <p:sldLayoutId id="2147483788" r:id="rId42"/>
    <p:sldLayoutId id="2147483789" r:id="rId43"/>
    <p:sldLayoutId id="2147483793" r:id="rId44"/>
    <p:sldLayoutId id="2147483794" r:id="rId45"/>
    <p:sldLayoutId id="2147483790" r:id="rId46"/>
    <p:sldLayoutId id="2147483796" r:id="rId47"/>
    <p:sldLayoutId id="2147483800" r:id="rId48"/>
    <p:sldLayoutId id="2147483801" r:id="rId49"/>
    <p:sldLayoutId id="2147483799" r:id="rId50"/>
    <p:sldLayoutId id="2147483803" r:id="rId51"/>
    <p:sldLayoutId id="2147483806" r:id="rId52"/>
    <p:sldLayoutId id="2147483751" r:id="rId5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grpId="0" nodeType="withEffect">
                                  <p:stCondLst>
                                    <p:cond delay="2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4" grpId="0" animBg="1"/>
      <p:bldP spid="8" grpId="0" animBg="1"/>
      <p:bldP spid="9" grpId="0" animBg="1"/>
      <p:bldP spid="19" grpId="0" animBg="1"/>
    </p:bldLst>
  </p:timing>
  <p:hf hdr="0" dt="0"/>
  <p:txStyles>
    <p:titleStyle>
      <a:lvl1pPr algn="ctr" defTabSz="1371417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348343"/>
            <a:ext cx="17336022" cy="128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Master Title Configuration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Master Text Configuration</a:t>
            </a:r>
            <a:endParaRPr lang="ja-JP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828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10868" y="9600055"/>
            <a:ext cx="1176775" cy="489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157699" y="9516491"/>
            <a:ext cx="1129945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00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30" r:id="rId2"/>
    <p:sldLayoutId id="2147483727" r:id="rId3"/>
    <p:sldLayoutId id="2147483733" r:id="rId4"/>
    <p:sldLayoutId id="2147483729" r:id="rId5"/>
    <p:sldLayoutId id="2147483732" r:id="rId6"/>
    <p:sldLayoutId id="2147483734" r:id="rId7"/>
    <p:sldLayoutId id="2147483752" r:id="rId8"/>
    <p:sldLayoutId id="2147483753" r:id="rId9"/>
    <p:sldLayoutId id="2147483750" r:id="rId10"/>
    <p:sldLayoutId id="2147483771" r:id="rId11"/>
    <p:sldLayoutId id="2147483772" r:id="rId12"/>
    <p:sldLayoutId id="2147483774" r:id="rId13"/>
    <p:sldLayoutId id="214748377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</p:bldLst>
  </p:timing>
  <p:hf hdr="0" dt="0"/>
  <p:txStyles>
    <p:titleStyle>
      <a:lvl1pPr algn="ctr" defTabSz="1371417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348343"/>
            <a:ext cx="17336022" cy="128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Master Title Configuration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Master Text Configuration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0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810" r:id="rId2"/>
    <p:sldLayoutId id="2147483809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68" r:id="rId10"/>
    <p:sldLayoutId id="2147483769" r:id="rId11"/>
    <p:sldLayoutId id="2147483778" r:id="rId12"/>
    <p:sldLayoutId id="2147483779" r:id="rId13"/>
    <p:sldLayoutId id="2147483802" r:id="rId14"/>
    <p:sldLayoutId id="2147483807" r:id="rId15"/>
  </p:sldLayoutIdLst>
  <p:hf hdr="0" dt="0"/>
  <p:txStyles>
    <p:titleStyle>
      <a:lvl1pPr algn="ctr" defTabSz="1371417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348343"/>
            <a:ext cx="17336022" cy="128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Master Title Configuration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Master Text Configuration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31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64" r:id="rId2"/>
    <p:sldLayoutId id="2147483804" r:id="rId3"/>
    <p:sldLayoutId id="2147483808" r:id="rId4"/>
  </p:sldLayoutIdLst>
  <p:hf hdr="0" dt="0"/>
  <p:txStyles>
    <p:titleStyle>
      <a:lvl1pPr algn="ctr" defTabSz="1371417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7447" y="348343"/>
            <a:ext cx="8361787" cy="128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Master Text Configuration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828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10868" y="9600055"/>
            <a:ext cx="1176775" cy="489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9579668" y="1543675"/>
            <a:ext cx="648072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10215040" y="1543675"/>
            <a:ext cx="64807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10851588" y="1543675"/>
            <a:ext cx="64807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17157699" y="9516491"/>
            <a:ext cx="1129945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15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67" r:id="rId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grpId="0" nodeType="withEffect">
                                  <p:stCondLst>
                                    <p:cond delay="2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4" grpId="0" animBg="1"/>
      <p:bldP spid="8" grpId="0" animBg="1"/>
      <p:bldP spid="9" grpId="0" animBg="1"/>
      <p:bldP spid="19" grpId="0" animBg="1"/>
    </p:bldLst>
  </p:timing>
  <p:hf hdr="0" dt="0"/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239" userDrawn="1">
          <p15:clr>
            <a:srgbClr val="F26B43"/>
          </p15:clr>
        </p15:guide>
        <p15:guide id="2" pos="5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75989" y="3650343"/>
            <a:ext cx="17336022" cy="1280040"/>
          </a:xfrm>
        </p:spPr>
        <p:txBody>
          <a:bodyPr>
            <a:normAutofit/>
          </a:bodyPr>
          <a:lstStyle/>
          <a:p>
            <a:r>
              <a:rPr kumimoji="1" lang="en-US" altLang="ja-JP" sz="7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RUU PROFESI PSIKOLOGI</a:t>
            </a:r>
            <a:endParaRPr kumimoji="1" lang="ja-JP" altLang="en-US" sz="72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3200400" y="5346699"/>
            <a:ext cx="11887200" cy="2408116"/>
          </a:xfrm>
        </p:spPr>
        <p:txBody>
          <a:bodyPr/>
          <a:lstStyle/>
          <a:p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Pengusul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: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Desy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Ratnasari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M.Si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.,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M.Psi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Fraksi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Partai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Amanat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Nasional </a:t>
            </a:r>
          </a:p>
          <a:p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No.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Anggota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A. 497</a:t>
            </a:r>
          </a:p>
          <a:p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Dewan </a:t>
            </a:r>
            <a:r>
              <a:rPr kumimoji="1" lang="en-US" altLang="ja-JP" sz="3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Perwakilan</a:t>
            </a:r>
            <a:r>
              <a:rPr kumimoji="1" lang="en-US" altLang="ja-JP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Rakyat (DPR) RI </a:t>
            </a:r>
            <a:endParaRPr kumimoji="1" lang="ja-JP" altLang="en-US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0E2C9-EA93-D745-A74B-213C1C3AE2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00400" y="8968154"/>
            <a:ext cx="11887200" cy="96724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RAPAT PENGHARMONISASIAN </a:t>
            </a:r>
          </a:p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401030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314">
        <p:fade/>
      </p:transition>
    </mc:Choice>
    <mc:Fallback xmlns="">
      <p:transition spd="med" advTm="9314">
        <p:fade/>
      </p:transition>
    </mc:Fallback>
  </mc:AlternateContent>
  <p:extLst mod="1">
    <p:ext uri="{E180D4A7-C9FB-4DFB-919C-405C955672EB}">
      <p14:showEvtLst xmlns:p14="http://schemas.microsoft.com/office/powerpoint/2010/main">
        <p14:playEvt time="7609" objId="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1112474" y="5651427"/>
            <a:ext cx="6642341" cy="2721171"/>
          </a:xfrm>
        </p:spPr>
        <p:txBody>
          <a:bodyPr>
            <a:noAutofit/>
          </a:bodyPr>
          <a:lstStyle/>
          <a:p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Saat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ini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peran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semakin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BESAR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dan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telah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banyak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ditetapkan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dalam</a:t>
            </a:r>
            <a:r>
              <a:rPr kumimoji="1" lang="en-US" altLang="ja-JP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peraturan</a:t>
            </a:r>
            <a:r>
              <a:rPr kumimoji="1" lang="en-US" altLang="ja-JP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perundang-undangan</a:t>
            </a:r>
            <a:r>
              <a:rPr kumimoji="1" lang="en-US" altLang="ja-JP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1371601" y="2732842"/>
            <a:ext cx="7436278" cy="2144700"/>
          </a:xfrm>
        </p:spPr>
        <p:txBody>
          <a:bodyPr/>
          <a:lstStyle/>
          <a:p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Sejarah </a:t>
            </a:r>
            <a:r>
              <a:rPr kumimoji="1" lang="en-US" altLang="ja-JP" sz="54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Peran</a:t>
            </a:r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54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Profesi</a:t>
            </a:r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54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Psikologi</a:t>
            </a:r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di Indonesia (02)</a:t>
            </a:r>
            <a:endParaRPr kumimoji="1" lang="ja-JP" altLang="en-US" sz="5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CA75C0-587B-414B-966A-D8A57E745C5B}"/>
              </a:ext>
            </a:extLst>
          </p:cNvPr>
          <p:cNvSpPr txBox="1"/>
          <p:nvPr/>
        </p:nvSpPr>
        <p:spPr>
          <a:xfrm>
            <a:off x="8215275" y="5340328"/>
            <a:ext cx="10210039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Antara lain: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18 </a:t>
            </a:r>
            <a:r>
              <a:rPr lang="en-US" sz="28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2014 </a:t>
            </a:r>
            <a:r>
              <a:rPr lang="en-US" sz="28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Kesehatan</a:t>
            </a: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Jiwa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31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2014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Perlindungan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Saksi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Korban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35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2014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Perlindungan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Anak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36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2014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Tenaga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Kesehatan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10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2016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Pemilihan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Gubernur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Bupati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Walikota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7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2017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Pemilu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18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2017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Perlindungan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Pekerja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Migran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Indonesia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UU 5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2018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Tindak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Pidana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Terorisme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09FA2329-FDE7-944D-BE44-58E209530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3252005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3290">
        <p15:prstTrans prst="prestige"/>
      </p:transition>
    </mc:Choice>
    <mc:Fallback xmlns="">
      <p:transition spd="slow" advTm="329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DE3DD95B-BD1D-D445-98EA-0F78454C62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7" r="17677"/>
          <a:stretch>
            <a:fillRect/>
          </a:stretch>
        </p:blipFill>
        <p:spPr>
          <a:xfrm>
            <a:off x="5964506" y="2984668"/>
            <a:ext cx="4589219" cy="3709835"/>
          </a:xfrm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/>
              <a:t>Penanganan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endParaRPr kumimoji="1" lang="en-US" altLang="ja-JP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21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668">
        <p14:flip dir="r"/>
      </p:transition>
    </mc:Choice>
    <mc:Fallback xmlns="">
      <p:transition spd="slow" advTm="3668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6669212" y="5250456"/>
            <a:ext cx="8488726" cy="3559435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Proses Mental, </a:t>
            </a:r>
            <a:r>
              <a:rPr lang="en-US" sz="6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Otak</a:t>
            </a:r>
            <a:r>
              <a:rPr lang="en-US" sz="6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6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Sistem</a:t>
            </a:r>
            <a:r>
              <a:rPr lang="en-US" sz="6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Fisiologis</a:t>
            </a:r>
            <a:r>
              <a:rPr lang="en-US" sz="6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6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6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Perilaku</a:t>
            </a:r>
            <a:endParaRPr lang="en-US" sz="6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Obyek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6" name="フッター プレースホルダー 6">
            <a:extLst>
              <a:ext uri="{FF2B5EF4-FFF2-40B4-BE49-F238E27FC236}">
                <a16:creationId xmlns:a16="http://schemas.microsoft.com/office/drawing/2014/main" id="{575E14BB-41D2-B944-949E-AF8A522A0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2285855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3290">
        <p15:prstTrans prst="prestige"/>
      </p:transition>
    </mc:Choice>
    <mc:Fallback xmlns="">
      <p:transition spd="slow" advTm="329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3" name="図プレースホルダー 32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2" name="テキスト プレースホルダー 21"/>
          <p:cNvSpPr>
            <a:spLocks noGrp="1"/>
          </p:cNvSpPr>
          <p:nvPr>
            <p:ph type="body" sz="quarter" idx="17"/>
          </p:nvPr>
        </p:nvSpPr>
        <p:spPr>
          <a:xfrm>
            <a:off x="2391508" y="6821182"/>
            <a:ext cx="3666392" cy="211427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Tes</a:t>
            </a:r>
            <a:r>
              <a:rPr kumimoji="1" lang="en-US" altLang="ja-JP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Psikologi</a:t>
            </a:r>
            <a:endParaRPr kumimoji="1" lang="en-US" altLang="ja-JP" sz="2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Tes</a:t>
            </a:r>
            <a:r>
              <a:rPr kumimoji="1" lang="en-US" altLang="ja-JP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Neuropsikologi</a:t>
            </a:r>
            <a:endParaRPr kumimoji="1" lang="en-US" altLang="ja-JP" sz="2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Assessment Center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Observasi</a:t>
            </a:r>
            <a:endParaRPr kumimoji="1" lang="en-US" altLang="ja-JP" sz="2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Wawancara</a:t>
            </a:r>
            <a:endParaRPr kumimoji="1" lang="en-US" altLang="ja-JP" sz="2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Rekam</a:t>
            </a:r>
            <a:r>
              <a:rPr kumimoji="1" lang="en-US" altLang="ja-JP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jejak</a:t>
            </a:r>
            <a:endParaRPr kumimoji="1" lang="en-US" altLang="ja-JP" sz="2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dan</a:t>
            </a:r>
            <a:r>
              <a:rPr kumimoji="1" lang="en-US" altLang="ja-JP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2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lainnya</a:t>
            </a:r>
            <a:endParaRPr kumimoji="1" lang="ja-JP" altLang="en-US" sz="2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 sz="36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Asesmen</a:t>
            </a:r>
            <a:r>
              <a:rPr kumimoji="1" lang="en-US" altLang="ja-JP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Psikologi</a:t>
            </a:r>
            <a:endParaRPr kumimoji="1" lang="ja-JP" alt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pic>
        <p:nvPicPr>
          <p:cNvPr id="34" name="図プレースホルダー 33"/>
          <p:cNvPicPr>
            <a:picLocks noGrp="1" noChangeAspect="1"/>
          </p:cNvPicPr>
          <p:nvPr>
            <p:ph type="pic" sz="quarter" idx="2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7" name="テキスト プレースホルダー 2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Menemukan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sebab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yang paling </a:t>
            </a: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mungkin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dari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22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persoalan</a:t>
            </a:r>
            <a:endParaRPr kumimoji="1" lang="en-US" altLang="ja-JP" sz="22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Mengidentifikasi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persoalan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potensial</a:t>
            </a:r>
            <a:endParaRPr kumimoji="1" lang="en-US" altLang="ja-JP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Menegakkan</a:t>
            </a:r>
            <a:r>
              <a:rPr kumimoji="1"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diagnosis</a:t>
            </a:r>
          </a:p>
        </p:txBody>
      </p:sp>
      <p:sp>
        <p:nvSpPr>
          <p:cNvPr id="28" name="テキスト プレースホルダー 2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1" lang="en-US" altLang="ja-JP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Diagnosis</a:t>
            </a:r>
            <a:endParaRPr kumimoji="1" lang="ja-JP" altLang="en-US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pic>
        <p:nvPicPr>
          <p:cNvPr id="35" name="図プレースホルダー 34"/>
          <p:cNvPicPr>
            <a:picLocks noGrp="1" noChangeAspect="1"/>
          </p:cNvPicPr>
          <p:nvPr>
            <p:ph type="pic" sz="quarter" idx="3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1" name="テキスト プレースホルダー 30"/>
          <p:cNvSpPr>
            <a:spLocks noGrp="1"/>
          </p:cNvSpPr>
          <p:nvPr>
            <p:ph type="body" sz="quarter" idx="32"/>
          </p:nvPr>
        </p:nvSpPr>
        <p:spPr>
          <a:xfrm>
            <a:off x="13065369" y="6821182"/>
            <a:ext cx="3759175" cy="211427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Konseling</a:t>
            </a:r>
            <a:endParaRPr lang="en-US" sz="2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Psikoterapi</a:t>
            </a:r>
            <a:endParaRPr lang="en-US" sz="2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Training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Psikoedukasi</a:t>
            </a:r>
            <a:endParaRPr lang="en-US" sz="2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Dukungan</a:t>
            </a:r>
            <a:r>
              <a:rPr lang="en-US" sz="2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Psikologi</a:t>
            </a:r>
            <a:r>
              <a:rPr lang="en-US" sz="2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Awal</a:t>
            </a:r>
            <a:endParaRPr lang="en-US" sz="2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Rehabilitasi</a:t>
            </a:r>
            <a:r>
              <a:rPr lang="en-US" sz="2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Psikologis</a:t>
            </a:r>
            <a:endParaRPr lang="en-US" sz="2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Dan </a:t>
            </a:r>
            <a:r>
              <a:rPr lang="en-US" sz="2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lainnya</a:t>
            </a:r>
            <a:endParaRPr lang="en-US" sz="2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2" name="テキスト プレースホルダー 3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1" lang="en-US" altLang="ja-JP" sz="36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Intervensi</a:t>
            </a:r>
            <a:r>
              <a:rPr kumimoji="1" lang="en-US" altLang="ja-JP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Psikologi</a:t>
            </a:r>
            <a:endParaRPr kumimoji="1" lang="ja-JP" altLang="en-US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7DB7B5-5510-444D-BA11-AB681D51C9A2}"/>
              </a:ext>
            </a:extLst>
          </p:cNvPr>
          <p:cNvSpPr txBox="1"/>
          <p:nvPr/>
        </p:nvSpPr>
        <p:spPr>
          <a:xfrm>
            <a:off x="2391508" y="703385"/>
            <a:ext cx="8646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85000"/>
                  </a:schemeClr>
                </a:solidFill>
              </a:rPr>
              <a:t>PENANGANAN OLEH PROFESI PSIKOLOGI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7AED2D-EF74-CB43-A7E8-58E4C16D297A}"/>
              </a:ext>
            </a:extLst>
          </p:cNvPr>
          <p:cNvSpPr txBox="1"/>
          <p:nvPr/>
        </p:nvSpPr>
        <p:spPr>
          <a:xfrm>
            <a:off x="4941277" y="1961378"/>
            <a:ext cx="87219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Terdapat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perbedaan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kewenangan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dalam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melakukan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asesmen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dan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intervensi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psikologi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antara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Asisten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Psikolog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(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Sarjana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Psikologi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)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dengan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Psikolog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dan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ilmuwan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Psikologi</a:t>
            </a:r>
            <a:endParaRPr lang="en-US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フッター プレースホルダー 6">
            <a:extLst>
              <a:ext uri="{FF2B5EF4-FFF2-40B4-BE49-F238E27FC236}">
                <a16:creationId xmlns:a16="http://schemas.microsoft.com/office/drawing/2014/main" id="{96DD61A5-2564-8045-A1F9-8B5A1CC78E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3096214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241">
        <p15:prstTrans prst="pageCurlSingle"/>
      </p:transition>
    </mc:Choice>
    <mc:Fallback xmlns="">
      <p:transition spd="slow" advTm="6241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/>
          <p:cNvSpPr>
            <a:spLocks noGrp="1"/>
          </p:cNvSpPr>
          <p:nvPr>
            <p:ph type="body" sz="quarter" idx="11"/>
          </p:nvPr>
        </p:nvSpPr>
        <p:spPr>
          <a:xfrm>
            <a:off x="1723630" y="0"/>
            <a:ext cx="6400801" cy="10285413"/>
          </a:xfrm>
          <a:solidFill>
            <a:schemeClr val="accent3">
              <a:alpha val="70000"/>
            </a:schemeClr>
          </a:solidFill>
        </p:spPr>
        <p:txBody>
          <a:bodyPr/>
          <a:lstStyle/>
          <a:p>
            <a:r>
              <a:rPr kumimoji="1" lang="en-US" altLang="ja-JP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kumimoji="1" lang="ja-JP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/>
          </p:nvPr>
        </p:nvSpPr>
        <p:spPr>
          <a:xfrm>
            <a:off x="2080566" y="1925052"/>
            <a:ext cx="5686928" cy="434741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2080566" y="6104021"/>
            <a:ext cx="5686928" cy="1211179"/>
          </a:xfrm>
        </p:spPr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Pengguna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Layanan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endParaRPr kumimoji="1" lang="en-US" altLang="ja-JP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6"/>
          </p:nvPr>
        </p:nvSpPr>
        <p:spPr>
          <a:solidFill>
            <a:schemeClr val="accent4">
              <a:lumMod val="60000"/>
              <a:lumOff val="40000"/>
              <a:alpha val="70000"/>
            </a:scheme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7"/>
          </p:nvPr>
        </p:nvSpPr>
        <p:spPr>
          <a:solidFill>
            <a:schemeClr val="accent4">
              <a:lumMod val="40000"/>
              <a:lumOff val="60000"/>
              <a:alpha val="70000"/>
            </a:schemeClr>
          </a:solidFill>
        </p:spPr>
        <p:txBody>
          <a:bodyPr/>
          <a:lstStyle/>
          <a:p>
            <a:endParaRPr kumimoji="1" lang="ja-JP" altLang="en-US">
              <a:solidFill>
                <a:srgbClr val="7030A0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/>
          </p:nvPr>
        </p:nvSpPr>
        <p:spPr>
          <a:solidFill>
            <a:schemeClr val="accent4">
              <a:lumMod val="40000"/>
              <a:lumOff val="60000"/>
              <a:alpha val="70000"/>
            </a:scheme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9"/>
          </p:nvPr>
        </p:nvSpPr>
        <p:spPr>
          <a:solidFill>
            <a:schemeClr val="accent4">
              <a:lumMod val="60000"/>
              <a:lumOff val="40000"/>
              <a:alpha val="70000"/>
            </a:schemeClr>
          </a:solidFill>
        </p:spPr>
        <p:txBody>
          <a:bodyPr/>
          <a:lstStyle/>
          <a:p>
            <a:endParaRPr kumimoji="1" lang="ja-JP" altLang="en-US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1C45AA39-55CF-FA42-9A56-10247716E69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4" r="22864"/>
          <a:stretch>
            <a:fillRect/>
          </a:stretch>
        </p:blipFill>
        <p:spPr>
          <a:xfrm>
            <a:off x="8124431" y="1925052"/>
            <a:ext cx="4471924" cy="4614364"/>
          </a:xfrm>
        </p:spPr>
      </p:pic>
    </p:spTree>
    <p:extLst>
      <p:ext uri="{BB962C8B-B14F-4D97-AF65-F5344CB8AC3E}">
        <p14:creationId xmlns:p14="http://schemas.microsoft.com/office/powerpoint/2010/main" val="41546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668">
        <p14:flip dir="r"/>
      </p:transition>
    </mc:Choice>
    <mc:Fallback xmlns="">
      <p:transition spd="slow" advTm="3668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PENGGUNA LAYANAN PROFESI PSIKOLOGI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Koordinator</a:t>
            </a:r>
            <a:r>
              <a:rPr kumimoji="1" lang="en-US" altLang="ja-JP" sz="1600" dirty="0"/>
              <a:t> Pembangunan </a:t>
            </a:r>
            <a:r>
              <a:rPr kumimoji="1" lang="en-US" altLang="ja-JP" sz="1600" dirty="0" err="1"/>
              <a:t>Manusia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Kebudayaan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Hukum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Hak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Asasi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manusia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Pemuda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Olah</a:t>
            </a:r>
            <a:r>
              <a:rPr kumimoji="1" lang="en-US" altLang="ja-JP" sz="1600" dirty="0"/>
              <a:t> Raga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Pemberdayaan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Aparatur</a:t>
            </a:r>
            <a:r>
              <a:rPr kumimoji="1" lang="en-US" altLang="ja-JP" sz="1600" dirty="0"/>
              <a:t> Negara 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Reformasi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Birokrasi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Keuangan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Pendidikan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Kebudayaan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Pemberdayaan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Perempuan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Perlindungan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Anak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Sosial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Dalam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Negeri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</a:t>
            </a:r>
            <a:r>
              <a:rPr kumimoji="1" lang="en-US" altLang="ja-JP" sz="1600" dirty="0" err="1"/>
              <a:t>Komunikasi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Informatika</a:t>
            </a:r>
            <a:endParaRPr kumimoji="1" lang="en-US" altLang="ja-JP" sz="1600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Kementerian Tenaga </a:t>
            </a:r>
            <a:r>
              <a:rPr kumimoji="1" lang="en-US" altLang="ja-JP" sz="1600" dirty="0" err="1"/>
              <a:t>Kerja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dan</a:t>
            </a:r>
            <a:r>
              <a:rPr kumimoji="1" lang="en-US" altLang="ja-JP" sz="1600" dirty="0"/>
              <a:t> </a:t>
            </a:r>
            <a:r>
              <a:rPr kumimoji="1" lang="en-US" altLang="ja-JP" sz="1600" dirty="0" err="1"/>
              <a:t>Transmigrasi</a:t>
            </a:r>
            <a:endParaRPr kumimoji="1" lang="en-US" altLang="ja-JP" sz="1600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sz="4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KEMENTERIAN</a:t>
            </a:r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4"/>
          </p:nvPr>
        </p:nvSpPr>
        <p:spPr>
          <a:xfrm>
            <a:off x="6560594" y="4698913"/>
            <a:ext cx="5166812" cy="4901141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SAR Nasional (BASARNAS)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Nasional </a:t>
            </a:r>
            <a:r>
              <a:rPr lang="en-US" sz="1400" dirty="0" err="1">
                <a:solidFill>
                  <a:schemeClr val="bg1"/>
                </a:solidFill>
              </a:rPr>
              <a:t>Penanggulangan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Bencana</a:t>
            </a:r>
            <a:r>
              <a:rPr lang="en-US" sz="1400" dirty="0">
                <a:solidFill>
                  <a:schemeClr val="bg1"/>
                </a:solidFill>
              </a:rPr>
              <a:t> (BNPB)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Lembaga </a:t>
            </a:r>
            <a:r>
              <a:rPr lang="en-US" sz="1400" dirty="0" err="1">
                <a:solidFill>
                  <a:schemeClr val="bg1"/>
                </a:solidFill>
              </a:rPr>
              <a:t>Perlindungan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Saksi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Korban (LPSK)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Komisi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Pemilihan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Umum</a:t>
            </a:r>
            <a:r>
              <a:rPr lang="en-US" sz="1400" dirty="0">
                <a:solidFill>
                  <a:schemeClr val="bg1"/>
                </a:solidFill>
              </a:rPr>
              <a:t> (KPU)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Komisi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Pemberantasan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Korupsi</a:t>
            </a:r>
            <a:r>
              <a:rPr lang="en-US" sz="1400" dirty="0">
                <a:solidFill>
                  <a:schemeClr val="bg1"/>
                </a:solidFill>
              </a:rPr>
              <a:t> (KPK)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Kepolisian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Republik</a:t>
            </a:r>
            <a:r>
              <a:rPr lang="en-US" sz="1400" dirty="0">
                <a:solidFill>
                  <a:schemeClr val="bg1"/>
                </a:solidFill>
              </a:rPr>
              <a:t> Indonesia (POLRI)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TNI </a:t>
            </a:r>
            <a:r>
              <a:rPr lang="en-US" sz="1400" dirty="0" err="1">
                <a:solidFill>
                  <a:schemeClr val="bg1"/>
                </a:solidFill>
              </a:rPr>
              <a:t>Angkatan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Darat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Laut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Udara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Pusat </a:t>
            </a:r>
            <a:r>
              <a:rPr lang="en-US" sz="1400" dirty="0" err="1">
                <a:solidFill>
                  <a:schemeClr val="bg1"/>
                </a:solidFill>
              </a:rPr>
              <a:t>Pelayanan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Terpadu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Pemberdayaan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Perempuan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Anak</a:t>
            </a:r>
            <a:r>
              <a:rPr lang="en-US" sz="1400" dirty="0">
                <a:solidFill>
                  <a:schemeClr val="bg1"/>
                </a:solidFill>
              </a:rPr>
              <a:t> (P2TP2A)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Nasional </a:t>
            </a:r>
            <a:r>
              <a:rPr lang="en-US" sz="1400" dirty="0" err="1">
                <a:solidFill>
                  <a:schemeClr val="bg1"/>
                </a:solidFill>
              </a:rPr>
              <a:t>Perlindungan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Penempatan</a:t>
            </a:r>
            <a:r>
              <a:rPr lang="en-US" sz="1400" dirty="0">
                <a:solidFill>
                  <a:schemeClr val="bg1"/>
                </a:solidFill>
              </a:rPr>
              <a:t> Tenaga </a:t>
            </a:r>
            <a:r>
              <a:rPr lang="en-US" sz="1400" dirty="0" err="1">
                <a:solidFill>
                  <a:schemeClr val="bg1"/>
                </a:solidFill>
              </a:rPr>
              <a:t>Kerja</a:t>
            </a:r>
            <a:r>
              <a:rPr lang="en-US" sz="1400" dirty="0">
                <a:solidFill>
                  <a:schemeClr val="bg1"/>
                </a:solidFill>
              </a:rPr>
              <a:t> Indonesia (BNP2TKI)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Komite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Olah</a:t>
            </a:r>
            <a:r>
              <a:rPr lang="en-US" sz="1400" dirty="0">
                <a:solidFill>
                  <a:schemeClr val="bg1"/>
                </a:solidFill>
              </a:rPr>
              <a:t> Raga Nasional Indonesia (KONI)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Kependudukan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Keluarga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Berencana</a:t>
            </a:r>
            <a:r>
              <a:rPr lang="en-US" sz="1400" dirty="0">
                <a:solidFill>
                  <a:schemeClr val="bg1"/>
                </a:solidFill>
              </a:rPr>
              <a:t> Nasional (BKKBN)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Komisi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Perlindungan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Anak</a:t>
            </a:r>
            <a:r>
              <a:rPr lang="en-US" sz="1400" dirty="0">
                <a:solidFill>
                  <a:schemeClr val="bg1"/>
                </a:solidFill>
              </a:rPr>
              <a:t> Indonesia (KPAI)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Nasional </a:t>
            </a:r>
            <a:r>
              <a:rPr lang="en-US" sz="1400" dirty="0" err="1">
                <a:solidFill>
                  <a:schemeClr val="bg1"/>
                </a:solidFill>
              </a:rPr>
              <a:t>Penanggulangan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Terorisme</a:t>
            </a:r>
            <a:r>
              <a:rPr lang="en-US" sz="1400" dirty="0">
                <a:solidFill>
                  <a:schemeClr val="bg1"/>
                </a:solidFill>
              </a:rPr>
              <a:t> (BNPT)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Narkotika</a:t>
            </a:r>
            <a:r>
              <a:rPr lang="en-US" sz="1400" dirty="0">
                <a:solidFill>
                  <a:schemeClr val="bg1"/>
                </a:solidFill>
              </a:rPr>
              <a:t> Nasional (BNN)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Badan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Intelijen</a:t>
            </a:r>
            <a:r>
              <a:rPr lang="en-US" sz="1400" dirty="0">
                <a:solidFill>
                  <a:schemeClr val="bg1"/>
                </a:solidFill>
              </a:rPr>
              <a:t> Nasional (BIN)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BADAN PEMERINTAH</a:t>
            </a:r>
            <a:endParaRPr kumimoji="1" lang="ja-JP" alt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971459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Masyarakat </a:t>
            </a:r>
            <a:r>
              <a:rPr lang="en-US" sz="1400" dirty="0" err="1">
                <a:solidFill>
                  <a:schemeClr val="bg1"/>
                </a:solidFill>
              </a:rPr>
              <a:t>terdampak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bencana</a:t>
            </a:r>
            <a:endParaRPr lang="en-US" sz="1400" dirty="0">
              <a:solidFill>
                <a:schemeClr val="bg1"/>
              </a:solidFill>
            </a:endParaRPr>
          </a:p>
          <a:p>
            <a:pPr marL="971459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Lembaga Pendidikan (PAUD, SD, SMP, SMA/K, PT)</a:t>
            </a:r>
          </a:p>
          <a:p>
            <a:pPr marL="971459" lvl="1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Rumah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Sakit</a:t>
            </a:r>
            <a:r>
              <a:rPr lang="en-US" sz="1400" dirty="0">
                <a:solidFill>
                  <a:schemeClr val="bg1"/>
                </a:solidFill>
              </a:rPr>
              <a:t> , </a:t>
            </a:r>
            <a:r>
              <a:rPr lang="en-US" sz="1400" dirty="0" err="1">
                <a:solidFill>
                  <a:schemeClr val="bg1"/>
                </a:solidFill>
              </a:rPr>
              <a:t>Puskesmas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Rumah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Sakit</a:t>
            </a:r>
            <a:r>
              <a:rPr lang="en-US" sz="1400" dirty="0">
                <a:solidFill>
                  <a:schemeClr val="bg1"/>
                </a:solidFill>
              </a:rPr>
              <a:t> Jiwa</a:t>
            </a:r>
          </a:p>
          <a:p>
            <a:pPr marL="971459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Perusahaan </a:t>
            </a:r>
          </a:p>
          <a:p>
            <a:pPr marL="971459" lvl="1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sebagainya</a:t>
            </a:r>
            <a:endParaRPr lang="en-US" sz="1400" dirty="0">
              <a:solidFill>
                <a:schemeClr val="bg1"/>
              </a:solidFill>
            </a:endParaRPr>
          </a:p>
          <a:p>
            <a:pPr marL="971459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MASYARAKAT</a:t>
            </a:r>
            <a:endParaRPr kumimoji="1" lang="ja-JP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フッター プレースホルダー 6">
            <a:extLst>
              <a:ext uri="{FF2B5EF4-FFF2-40B4-BE49-F238E27FC236}">
                <a16:creationId xmlns:a16="http://schemas.microsoft.com/office/drawing/2014/main" id="{36A8361C-C9A6-6149-B3BA-DDE62CCDD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2510562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5269">
        <p15:prstTrans prst="pageCurlSingle"/>
      </p:transition>
    </mc:Choice>
    <mc:Fallback xmlns="">
      <p:transition spd="slow" advTm="5269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/>
          <p:cNvSpPr>
            <a:spLocks noGrp="1"/>
          </p:cNvSpPr>
          <p:nvPr>
            <p:ph type="body" sz="quarter" idx="11"/>
          </p:nvPr>
        </p:nvSpPr>
        <p:spPr>
          <a:solidFill>
            <a:srgbClr val="B54539">
              <a:alpha val="69804"/>
            </a:srgbClr>
          </a:solidFill>
        </p:spPr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Tenaga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Asing</a:t>
            </a:r>
            <a:r>
              <a:rPr kumimoji="1" lang="en-US" altLang="ja-JP" dirty="0"/>
              <a:t> di Indonesia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6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7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9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8338CBAA-1E18-0E4A-AED4-BBF750E04AB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2" r="23112"/>
          <a:stretch>
            <a:fillRect/>
          </a:stretch>
        </p:blipFill>
        <p:spPr>
          <a:xfrm>
            <a:off x="7016262" y="3896559"/>
            <a:ext cx="3551725" cy="2803179"/>
          </a:xfrm>
        </p:spPr>
      </p:pic>
    </p:spTree>
    <p:extLst>
      <p:ext uri="{BB962C8B-B14F-4D97-AF65-F5344CB8AC3E}">
        <p14:creationId xmlns:p14="http://schemas.microsoft.com/office/powerpoint/2010/main" val="210415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668">
        <p14:flip dir="r"/>
      </p:transition>
    </mc:Choice>
    <mc:Fallback xmlns="">
      <p:transition spd="slow" advTm="3668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Tenaga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(01)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/>
          </p:nvPr>
        </p:nvSpPr>
        <p:spPr>
          <a:xfrm>
            <a:off x="1160585" y="2004646"/>
            <a:ext cx="15808569" cy="7385539"/>
          </a:xfrm>
        </p:spPr>
        <p:txBody>
          <a:bodyPr>
            <a:normAutofit fontScale="85000" lnSpcReduction="20000"/>
          </a:bodyPr>
          <a:lstStyle/>
          <a:p>
            <a:r>
              <a:rPr lang="en-US" sz="39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9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9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Praktik</a:t>
            </a:r>
            <a:endParaRPr lang="en-US" sz="39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HIMPSI)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Klinis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(UU Tenaga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Kesehatan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Asisten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Asisten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Forensi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Konsultan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bidang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Sumber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Daya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Manusia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Perancang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Fasilitator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Pengembangan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Komunitas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Sekolah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Industri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Organisasi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Forensik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LSP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Indonesia)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spesialisasi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lainnya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dalam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proses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pengembangan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skema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en-US" sz="39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9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9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Akademik</a:t>
            </a:r>
            <a:r>
              <a:rPr lang="en-US" sz="39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9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Ilmuwan</a:t>
            </a:r>
            <a:r>
              <a:rPr lang="en-US" sz="39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9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39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)</a:t>
            </a: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Lulusan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S1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1257209" lvl="1" indent="-5715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Lulusan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S2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atau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S3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latar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belakang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S1 non-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フッター プレースホルダー 6">
            <a:extLst>
              <a:ext uri="{FF2B5EF4-FFF2-40B4-BE49-F238E27FC236}">
                <a16:creationId xmlns:a16="http://schemas.microsoft.com/office/drawing/2014/main" id="{5D6868E9-2318-634D-8776-CA9230CD92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2216750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Tenaga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(02)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390D23-43F5-6C42-B163-113FC3C766D7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6693662" cy="74590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371417" rtl="0" eaLnBrk="1" latinLnBrk="0" hangingPunct="1">
              <a:lnSpc>
                <a:spcPct val="130000"/>
              </a:lnSpc>
              <a:spcBef>
                <a:spcPts val="1200"/>
              </a:spcBef>
              <a:buFontTx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709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417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12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35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Perkiraan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Jumlah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Indonesia = 25.000</a:t>
            </a:r>
          </a:p>
          <a:p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mempunyai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Sertifikat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Sebutan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(SSP) = 10.116</a:t>
            </a:r>
          </a:p>
          <a:p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mempunyai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Surat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Ijin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Profesi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(SIPP) = 9232</a:t>
            </a:r>
          </a:p>
          <a:p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Rata-rata per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tahun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baru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700.</a:t>
            </a:r>
          </a:p>
          <a:p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Perkiran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Jumlah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Sarjana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Asisten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) = 14.700 per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tahun</a:t>
            </a:r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Perkiraan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Jumlah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S2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450 per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tahun</a:t>
            </a:r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Perkiraan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Jumlah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S3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40 per </a:t>
            </a:r>
            <a:r>
              <a:rPr lang="en-US" sz="36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tahun</a:t>
            </a:r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フッター プレースホルダー 6">
            <a:extLst>
              <a:ext uri="{FF2B5EF4-FFF2-40B4-BE49-F238E27FC236}">
                <a16:creationId xmlns:a16="http://schemas.microsoft.com/office/drawing/2014/main" id="{D3612D0D-75B9-B741-BC62-2CF5476C08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4006762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Sumber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Tenaga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229759-4EEA-4345-8991-0FC39D8828A3}"/>
              </a:ext>
            </a:extLst>
          </p:cNvPr>
          <p:cNvSpPr txBox="1">
            <a:spLocks/>
          </p:cNvSpPr>
          <p:nvPr/>
        </p:nvSpPr>
        <p:spPr>
          <a:xfrm>
            <a:off x="838199" y="2391508"/>
            <a:ext cx="16447477" cy="64535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1371417" rtl="0" eaLnBrk="1" latinLnBrk="0" hangingPunct="1">
              <a:lnSpc>
                <a:spcPct val="130000"/>
              </a:lnSpc>
              <a:spcBef>
                <a:spcPts val="1200"/>
              </a:spcBef>
              <a:buFontTx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709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417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12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35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Prodi S1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196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Perguruan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Tinggi</a:t>
            </a:r>
          </a:p>
          <a:p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Prodi S2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Profesi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19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Perguruan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Tinggi</a:t>
            </a:r>
          </a:p>
          <a:p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Prodi S2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Sains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Terapan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30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Perguruan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Tinggi</a:t>
            </a:r>
          </a:p>
          <a:p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Prodi S3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= 8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Perguruan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Tinggi</a:t>
            </a:r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16A0B434-2A23-244E-854C-30FD671277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4003212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sz="4400" dirty="0">
                <a:solidFill>
                  <a:schemeClr val="tx2">
                    <a:lumMod val="95000"/>
                  </a:schemeClr>
                </a:solidFill>
              </a:rPr>
              <a:t>The Good Life is a Process, not a State of Being</a:t>
            </a:r>
          </a:p>
          <a:p>
            <a:pPr algn="r"/>
            <a:r>
              <a:rPr kumimoji="1" lang="en-US" altLang="ja-JP" sz="39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Carl Rogers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Psychology</a:t>
            </a:r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92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2735">
        <p15:prstTrans prst="wind"/>
      </p:transition>
    </mc:Choice>
    <mc:Fallback xmlns="">
      <p:transition spd="slow" advTm="2735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Asing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di Indonesia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229759-4EEA-4345-8991-0FC39D8828A3}"/>
              </a:ext>
            </a:extLst>
          </p:cNvPr>
          <p:cNvSpPr txBox="1">
            <a:spLocks/>
          </p:cNvSpPr>
          <p:nvPr/>
        </p:nvSpPr>
        <p:spPr>
          <a:xfrm>
            <a:off x="838199" y="2391508"/>
            <a:ext cx="16447477" cy="645355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defTabSz="1371417" rtl="0" eaLnBrk="1" latinLnBrk="0" hangingPunct="1">
              <a:lnSpc>
                <a:spcPct val="130000"/>
              </a:lnSpc>
              <a:spcBef>
                <a:spcPts val="1200"/>
              </a:spcBef>
              <a:buFontTx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709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417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12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35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Ada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asing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meminta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Surat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Ijin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Praktik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Indonesia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Ada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asing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minta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ijin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untuk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mendampingi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klien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tinggal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Indonesia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Ada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asing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bekerja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perusahaan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maupun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saat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memberikan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pertolongan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korban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bencana</a:t>
            </a:r>
            <a:endParaRPr lang="en-US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Belum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diketahui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jumlah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pasti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asing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sudah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bekerja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Indonesia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Telah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ditandatangani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oleh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organisasi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profesi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ASEAN (ARUPS)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kesepakatan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tentang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standar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Pendidikan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untuk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menjadi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dalam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Mutual Recognition Professional Qualification (MRPQ)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untuk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mobiltas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antar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ASEAN</a:t>
            </a: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5C6B77A1-7C06-9849-A5F2-0618A85434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3807782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>
          <a:xfrm>
            <a:off x="1248228" y="52746"/>
            <a:ext cx="6400801" cy="10285413"/>
          </a:xfrm>
          <a:solidFill>
            <a:schemeClr val="accent5">
              <a:lumMod val="60000"/>
              <a:lumOff val="40000"/>
              <a:alpha val="70000"/>
            </a:schemeClr>
          </a:solidFill>
        </p:spPr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Malpraktek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</a:p>
          <a:p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di Indonesia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AC2E6F92-F7AA-DE4B-B2FD-78C0CED6C06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5" b="5765"/>
          <a:stretch>
            <a:fillRect/>
          </a:stretch>
        </p:blipFill>
        <p:spPr>
          <a:xfrm>
            <a:off x="7649029" y="2743200"/>
            <a:ext cx="7265782" cy="4086372"/>
          </a:xfrm>
        </p:spPr>
      </p:pic>
    </p:spTree>
    <p:extLst>
      <p:ext uri="{BB962C8B-B14F-4D97-AF65-F5344CB8AC3E}">
        <p14:creationId xmlns:p14="http://schemas.microsoft.com/office/powerpoint/2010/main" val="391755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374">
        <p14:flip dir="r"/>
      </p:transition>
    </mc:Choice>
    <mc:Fallback xmlns="">
      <p:transition spd="slow" advTm="3374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Malpraktik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di Indonesia (01)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082FDB3C-08C8-B24B-AA31-11594A569B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201347"/>
              </p:ext>
            </p:extLst>
          </p:nvPr>
        </p:nvGraphicFramePr>
        <p:xfrm>
          <a:off x="838200" y="1612210"/>
          <a:ext cx="16588154" cy="760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6324">
                  <a:extLst>
                    <a:ext uri="{9D8B030D-6E8A-4147-A177-3AD203B41FA5}">
                      <a16:colId xmlns:a16="http://schemas.microsoft.com/office/drawing/2014/main" val="296632332"/>
                    </a:ext>
                  </a:extLst>
                </a:gridCol>
                <a:gridCol w="3229830">
                  <a:extLst>
                    <a:ext uri="{9D8B030D-6E8A-4147-A177-3AD203B41FA5}">
                      <a16:colId xmlns:a16="http://schemas.microsoft.com/office/drawing/2014/main" val="3129445560"/>
                    </a:ext>
                  </a:extLst>
                </a:gridCol>
                <a:gridCol w="9632000">
                  <a:extLst>
                    <a:ext uri="{9D8B030D-6E8A-4147-A177-3AD203B41FA5}">
                      <a16:colId xmlns:a16="http://schemas.microsoft.com/office/drawing/2014/main" val="2651741489"/>
                    </a:ext>
                  </a:extLst>
                </a:gridCol>
              </a:tblGrid>
              <a:tr h="557489">
                <a:tc>
                  <a:txBody>
                    <a:bodyPr/>
                    <a:lstStyle/>
                    <a:p>
                      <a:r>
                        <a:rPr lang="en-US" dirty="0" err="1"/>
                        <a:t>Kasus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Pelaku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Dampak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9567"/>
                  </a:ext>
                </a:extLst>
              </a:tr>
              <a:tr h="5118766">
                <a:tc>
                  <a:txBody>
                    <a:bodyPr/>
                    <a:lstStyle/>
                    <a:p>
                      <a:r>
                        <a:rPr lang="en-US" dirty="0" err="1"/>
                        <a:t>Penggunaan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oleh</a:t>
                      </a:r>
                      <a:r>
                        <a:rPr lang="en-US" dirty="0"/>
                        <a:t> orang yang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mempunyai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kompetensi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Orang yang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mempunyai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latar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belakang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Organisasi</a:t>
                      </a:r>
                      <a:r>
                        <a:rPr lang="en-US" dirty="0"/>
                        <a:t>: salah </a:t>
                      </a:r>
                      <a:r>
                        <a:rPr lang="en-US" dirty="0" err="1"/>
                        <a:t>pemilihan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penempatan</a:t>
                      </a:r>
                      <a:r>
                        <a:rPr lang="en-US" dirty="0"/>
                        <a:t> orang (</a:t>
                      </a:r>
                      <a:r>
                        <a:rPr lang="en-US" dirty="0" err="1"/>
                        <a:t>kinerja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produktivitas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rendah</a:t>
                      </a:r>
                      <a:r>
                        <a:rPr lang="en-US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Pendidikan: salah </a:t>
                      </a:r>
                      <a:r>
                        <a:rPr lang="en-US" dirty="0" err="1"/>
                        <a:t>menempatkan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siswa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penjurusan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prestasi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belajar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optimal, </a:t>
                      </a:r>
                      <a:r>
                        <a:rPr lang="en-US" dirty="0" err="1"/>
                        <a:t>siswa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mengalami</a:t>
                      </a:r>
                      <a:r>
                        <a:rPr lang="en-US" dirty="0"/>
                        <a:t> stress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demotivasi</a:t>
                      </a:r>
                      <a:r>
                        <a:rPr lang="en-US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Forensik</a:t>
                      </a:r>
                      <a:r>
                        <a:rPr lang="en-US" dirty="0"/>
                        <a:t>: salah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saran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proses </a:t>
                      </a:r>
                      <a:r>
                        <a:rPr lang="en-US" dirty="0" err="1"/>
                        <a:t>peradilan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terkait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asuh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anak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anak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diasuh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oleh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pihak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tepat</a:t>
                      </a:r>
                      <a:r>
                        <a:rPr lang="en-US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Klinis</a:t>
                      </a:r>
                      <a:r>
                        <a:rPr lang="en-US" dirty="0"/>
                        <a:t>: salah </a:t>
                      </a:r>
                      <a:r>
                        <a:rPr lang="en-US" dirty="0" err="1"/>
                        <a:t>kesalahan</a:t>
                      </a:r>
                      <a:r>
                        <a:rPr lang="en-US" dirty="0"/>
                        <a:t> diagnosis, </a:t>
                      </a:r>
                      <a:r>
                        <a:rPr lang="en-US" dirty="0" err="1"/>
                        <a:t>sehingga</a:t>
                      </a:r>
                      <a:r>
                        <a:rPr lang="en-US" dirty="0"/>
                        <a:t> salah </a:t>
                      </a:r>
                      <a:r>
                        <a:rPr lang="en-US" dirty="0" err="1"/>
                        <a:t>intervensi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klien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sembuh</a:t>
                      </a:r>
                      <a:r>
                        <a:rPr lang="en-US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TNI/POLRI: salah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rekomendasi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senjata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bunuh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diri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membunuh</a:t>
                      </a:r>
                      <a:r>
                        <a:rPr lang="en-US" dirty="0"/>
                        <a:t> orang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9869"/>
                  </a:ext>
                </a:extLst>
              </a:tr>
              <a:tr h="1925872">
                <a:tc>
                  <a:txBody>
                    <a:bodyPr/>
                    <a:lstStyle/>
                    <a:p>
                      <a:r>
                        <a:rPr lang="en-US" dirty="0" err="1"/>
                        <a:t>Penerbitan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buku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tentang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Penerbit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Pengarang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menjadi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sahih </a:t>
                      </a:r>
                      <a:r>
                        <a:rPr lang="en-US" dirty="0" err="1"/>
                        <a:t>lagi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sehingga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ketika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dipergunakan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mengakibatkan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kesalahan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asesmen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Mengakibatkan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demotivasi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ahli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mengembangkan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di Indonesia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481295"/>
                  </a:ext>
                </a:extLst>
              </a:tr>
            </a:tbl>
          </a:graphicData>
        </a:graphic>
      </p:graphicFrame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E350EB25-8D52-574F-B007-17DC165BAE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2106732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Malpraktik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di Indonesia (02)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A980B065-7BC5-3E49-9F83-3A3C3A5C12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32619"/>
              </p:ext>
            </p:extLst>
          </p:nvPr>
        </p:nvGraphicFramePr>
        <p:xfrm>
          <a:off x="779223" y="2104580"/>
          <a:ext cx="16764001" cy="71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8216">
                  <a:extLst>
                    <a:ext uri="{9D8B030D-6E8A-4147-A177-3AD203B41FA5}">
                      <a16:colId xmlns:a16="http://schemas.microsoft.com/office/drawing/2014/main" val="296632332"/>
                    </a:ext>
                  </a:extLst>
                </a:gridCol>
                <a:gridCol w="3073928">
                  <a:extLst>
                    <a:ext uri="{9D8B030D-6E8A-4147-A177-3AD203B41FA5}">
                      <a16:colId xmlns:a16="http://schemas.microsoft.com/office/drawing/2014/main" val="3129445560"/>
                    </a:ext>
                  </a:extLst>
                </a:gridCol>
                <a:gridCol w="8941857">
                  <a:extLst>
                    <a:ext uri="{9D8B030D-6E8A-4147-A177-3AD203B41FA5}">
                      <a16:colId xmlns:a16="http://schemas.microsoft.com/office/drawing/2014/main" val="2651741489"/>
                    </a:ext>
                  </a:extLst>
                </a:gridCol>
              </a:tblGrid>
              <a:tr h="573728">
                <a:tc>
                  <a:txBody>
                    <a:bodyPr/>
                    <a:lstStyle/>
                    <a:p>
                      <a:r>
                        <a:rPr lang="en-US" dirty="0" err="1"/>
                        <a:t>Kasus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Pelaku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Dampak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9567"/>
                  </a:ext>
                </a:extLst>
              </a:tr>
              <a:tr h="1043142">
                <a:tc>
                  <a:txBody>
                    <a:bodyPr/>
                    <a:lstStyle/>
                    <a:p>
                      <a:r>
                        <a:rPr lang="en-US" dirty="0" err="1"/>
                        <a:t>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orang 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menjadi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sahih </a:t>
                      </a:r>
                      <a:r>
                        <a:rPr lang="en-US" dirty="0" err="1"/>
                        <a:t>lagi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sehingga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ketika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dipergunakan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mengakibatkan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kesalahan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asesmen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9869"/>
                  </a:ext>
                </a:extLst>
              </a:tr>
              <a:tr h="1043142">
                <a:tc>
                  <a:txBody>
                    <a:bodyPr/>
                    <a:lstStyle/>
                    <a:p>
                      <a:r>
                        <a:rPr lang="en-US" dirty="0" err="1"/>
                        <a:t>Keberpihakan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terhadap</a:t>
                      </a:r>
                      <a:r>
                        <a:rPr lang="en-US" dirty="0"/>
                        <a:t> salah </a:t>
                      </a:r>
                      <a:r>
                        <a:rPr lang="en-US" dirty="0" err="1"/>
                        <a:t>satu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pihak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berperkara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Psikolog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rekomendasi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terhadap</a:t>
                      </a:r>
                      <a:r>
                        <a:rPr lang="en-US" dirty="0"/>
                        <a:t> proses </a:t>
                      </a:r>
                      <a:r>
                        <a:rPr lang="en-US" dirty="0" err="1"/>
                        <a:t>peradilan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481295"/>
                  </a:ext>
                </a:extLst>
              </a:tr>
              <a:tr h="1512556">
                <a:tc>
                  <a:txBody>
                    <a:bodyPr/>
                    <a:lstStyle/>
                    <a:p>
                      <a:r>
                        <a:rPr lang="en-US" dirty="0" err="1"/>
                        <a:t>Alat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asesmen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mempunyai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bukti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ilmiah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mengukur</a:t>
                      </a:r>
                      <a:r>
                        <a:rPr lang="en-US" dirty="0"/>
                        <a:t> proses 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orang 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Asesmen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sahih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mengukur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karakteristik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individu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674711"/>
                  </a:ext>
                </a:extLst>
              </a:tr>
              <a:tr h="1981970">
                <a:tc>
                  <a:txBody>
                    <a:bodyPr/>
                    <a:lstStyle/>
                    <a:p>
                      <a:r>
                        <a:rPr lang="en-US" dirty="0" err="1"/>
                        <a:t>Intervensi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mempunyai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bukti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ilmiah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efektivitasnya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orang Indonesia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orang 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Intervensi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mampu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dampak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penyembuhan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kesehatan</a:t>
                      </a:r>
                      <a:r>
                        <a:rPr lang="en-US" dirty="0"/>
                        <a:t> mental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725887"/>
                  </a:ext>
                </a:extLst>
              </a:tr>
              <a:tr h="1043142">
                <a:tc>
                  <a:txBody>
                    <a:bodyPr/>
                    <a:lstStyle/>
                    <a:p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menjaga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kerahasiaan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hasil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asesmen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intervensi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Psikolog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Kesejahteraan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klien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bermasalah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192412"/>
                  </a:ext>
                </a:extLst>
              </a:tr>
            </a:tbl>
          </a:graphicData>
        </a:graphic>
      </p:graphicFrame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4216C46D-F338-BA43-8705-415A976F0A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1016030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Malpraktik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di Indonesia (03)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4D89934-3A54-C84F-A757-0EC90A0C0A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460455"/>
              </p:ext>
            </p:extLst>
          </p:nvPr>
        </p:nvGraphicFramePr>
        <p:xfrm>
          <a:off x="823185" y="2649703"/>
          <a:ext cx="16676077" cy="338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5312">
                  <a:extLst>
                    <a:ext uri="{9D8B030D-6E8A-4147-A177-3AD203B41FA5}">
                      <a16:colId xmlns:a16="http://schemas.microsoft.com/office/drawing/2014/main" val="296632332"/>
                    </a:ext>
                  </a:extLst>
                </a:gridCol>
                <a:gridCol w="2395806">
                  <a:extLst>
                    <a:ext uri="{9D8B030D-6E8A-4147-A177-3AD203B41FA5}">
                      <a16:colId xmlns:a16="http://schemas.microsoft.com/office/drawing/2014/main" val="3129445560"/>
                    </a:ext>
                  </a:extLst>
                </a:gridCol>
                <a:gridCol w="8894959">
                  <a:extLst>
                    <a:ext uri="{9D8B030D-6E8A-4147-A177-3AD203B41FA5}">
                      <a16:colId xmlns:a16="http://schemas.microsoft.com/office/drawing/2014/main" val="2651741489"/>
                    </a:ext>
                  </a:extLst>
                </a:gridCol>
              </a:tblGrid>
              <a:tr h="641380">
                <a:tc>
                  <a:txBody>
                    <a:bodyPr/>
                    <a:lstStyle/>
                    <a:p>
                      <a:r>
                        <a:rPr lang="en-US" dirty="0" err="1"/>
                        <a:t>Kasus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Pelaku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Dampak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9567"/>
                  </a:ext>
                </a:extLst>
              </a:tr>
              <a:tr h="2740440">
                <a:tc>
                  <a:txBody>
                    <a:bodyPr/>
                    <a:lstStyle/>
                    <a:p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diagnosis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tanpa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melakukan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pemeriksaan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langsung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hanya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surat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kabar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pernyataan</a:t>
                      </a:r>
                      <a:r>
                        <a:rPr lang="en-US" dirty="0"/>
                        <a:t> public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internet)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Psikolog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Membuat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penilaian</a:t>
                      </a:r>
                      <a:r>
                        <a:rPr lang="en-US" dirty="0"/>
                        <a:t> yang salah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mempengaruhi</a:t>
                      </a:r>
                      <a:r>
                        <a:rPr lang="en-US" dirty="0"/>
                        <a:t> proses </a:t>
                      </a:r>
                      <a:r>
                        <a:rPr lang="en-US" dirty="0" err="1"/>
                        <a:t>peradilan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265602"/>
                  </a:ext>
                </a:extLst>
              </a:tr>
            </a:tbl>
          </a:graphicData>
        </a:graphic>
      </p:graphicFrame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B4D02BA9-39E5-5C49-BC7F-C67F12ED3C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654628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/>
          <p:cNvSpPr>
            <a:spLocks noGrp="1"/>
          </p:cNvSpPr>
          <p:nvPr>
            <p:ph type="body" sz="quarter" idx="11"/>
          </p:nvPr>
        </p:nvSpPr>
        <p:spPr>
          <a:solidFill>
            <a:srgbClr val="B54539">
              <a:alpha val="69804"/>
            </a:srgbClr>
          </a:solidFill>
        </p:spPr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/>
              <a:t>Mengapa</a:t>
            </a:r>
            <a:r>
              <a:rPr kumimoji="1" lang="en-US" altLang="ja-JP" dirty="0"/>
              <a:t> UU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diperlukan</a:t>
            </a:r>
            <a:r>
              <a:rPr kumimoji="1" lang="en-US" altLang="ja-JP" dirty="0"/>
              <a:t>?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6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7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9"/>
          </p:nvPr>
        </p:nvSpPr>
        <p:spPr>
          <a:solidFill>
            <a:srgbClr val="B54539">
              <a:alpha val="70000"/>
            </a:srgbClr>
          </a:solidFill>
        </p:spPr>
        <p:txBody>
          <a:bodyPr/>
          <a:lstStyle/>
          <a:p>
            <a:endParaRPr kumimoji="1" lang="ja-JP" altLang="en-US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54B33F7-F107-ED45-964C-6CFE7216459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42" b="24042"/>
          <a:stretch>
            <a:fillRect/>
          </a:stretch>
        </p:blipFill>
        <p:spPr>
          <a:xfrm>
            <a:off x="3119712" y="2650071"/>
            <a:ext cx="7481916" cy="4207929"/>
          </a:xfrm>
        </p:spPr>
      </p:pic>
    </p:spTree>
    <p:extLst>
      <p:ext uri="{BB962C8B-B14F-4D97-AF65-F5344CB8AC3E}">
        <p14:creationId xmlns:p14="http://schemas.microsoft.com/office/powerpoint/2010/main" val="86927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668">
        <p14:flip dir="r"/>
      </p:transition>
    </mc:Choice>
    <mc:Fallback xmlns="">
      <p:transition spd="slow" advTm="3668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Mengapa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UU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diperlukan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? (01)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42026D1-F2EB-0E40-AFB6-8EC107C31C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680689"/>
              </p:ext>
            </p:extLst>
          </p:nvPr>
        </p:nvGraphicFramePr>
        <p:xfrm>
          <a:off x="838200" y="1825625"/>
          <a:ext cx="16588155" cy="751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44">
                  <a:extLst>
                    <a:ext uri="{9D8B030D-6E8A-4147-A177-3AD203B41FA5}">
                      <a16:colId xmlns:a16="http://schemas.microsoft.com/office/drawing/2014/main" val="4171389322"/>
                    </a:ext>
                  </a:extLst>
                </a:gridCol>
                <a:gridCol w="4452775">
                  <a:extLst>
                    <a:ext uri="{9D8B030D-6E8A-4147-A177-3AD203B41FA5}">
                      <a16:colId xmlns:a16="http://schemas.microsoft.com/office/drawing/2014/main" val="1211636004"/>
                    </a:ext>
                  </a:extLst>
                </a:gridCol>
                <a:gridCol w="4452775">
                  <a:extLst>
                    <a:ext uri="{9D8B030D-6E8A-4147-A177-3AD203B41FA5}">
                      <a16:colId xmlns:a16="http://schemas.microsoft.com/office/drawing/2014/main" val="2341775005"/>
                    </a:ext>
                  </a:extLst>
                </a:gridCol>
                <a:gridCol w="6778461">
                  <a:extLst>
                    <a:ext uri="{9D8B030D-6E8A-4147-A177-3AD203B41FA5}">
                      <a16:colId xmlns:a16="http://schemas.microsoft.com/office/drawing/2014/main" val="153063356"/>
                    </a:ext>
                  </a:extLst>
                </a:gridCol>
              </a:tblGrid>
              <a:tr h="543618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Fenomena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Urgensi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Solusi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966702"/>
                  </a:ext>
                </a:extLst>
              </a:tr>
              <a:tr h="2767507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Beragam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persoalan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masyarakat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membutuhkan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Membutuhkan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standar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kualitas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layanan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melindungi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eaLnBrk="0" hangingPunct="0"/>
                      <a:r>
                        <a:rPr lang="en-US" sz="2700" dirty="0" err="1"/>
                        <a:t>Pengaturan</a:t>
                      </a:r>
                      <a:r>
                        <a:rPr lang="en-US" sz="2700" dirty="0"/>
                        <a:t> </a:t>
                      </a:r>
                      <a:r>
                        <a:rPr lang="en-US" sz="2700" dirty="0" err="1"/>
                        <a:t>hukum</a:t>
                      </a:r>
                      <a:r>
                        <a:rPr lang="en-US" sz="2700" dirty="0"/>
                        <a:t> </a:t>
                      </a:r>
                      <a:r>
                        <a:rPr lang="en-US" sz="2700" dirty="0" err="1"/>
                        <a:t>tentang</a:t>
                      </a:r>
                      <a:r>
                        <a:rPr lang="en-US" sz="2700" dirty="0"/>
                        <a:t> </a:t>
                      </a:r>
                      <a:r>
                        <a:rPr lang="en-US" sz="2700" dirty="0" err="1"/>
                        <a:t>Standar</a:t>
                      </a:r>
                      <a:r>
                        <a:rPr lang="en-US" sz="2700" dirty="0"/>
                        <a:t> </a:t>
                      </a:r>
                      <a:r>
                        <a:rPr lang="en-US" sz="2700" dirty="0" err="1"/>
                        <a:t>Profesi</a:t>
                      </a:r>
                      <a:r>
                        <a:rPr lang="en-US" sz="2700" dirty="0"/>
                        <a:t> </a:t>
                      </a:r>
                      <a:r>
                        <a:rPr lang="en-US" sz="2700" dirty="0" err="1"/>
                        <a:t>Psikologi</a:t>
                      </a:r>
                      <a:r>
                        <a:rPr lang="en-US" sz="2700" dirty="0"/>
                        <a:t> yang </a:t>
                      </a:r>
                      <a:r>
                        <a:rPr lang="en-US" sz="2700" dirty="0" err="1"/>
                        <a:t>berisi</a:t>
                      </a:r>
                      <a:r>
                        <a:rPr lang="en-US" sz="2700" dirty="0"/>
                        <a:t> </a:t>
                      </a:r>
                      <a:r>
                        <a:rPr lang="id-ID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tandar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ayanan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Jasa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Psikologi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ID" sz="2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eaLnBrk="0" hangingPunct="0"/>
                      <a:r>
                        <a:rPr lang="id-ID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tandar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ompetensi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Psikologi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endParaRPr lang="en-ID" sz="2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eaLnBrk="0" hangingPunct="0"/>
                      <a:r>
                        <a:rPr lang="id-ID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tandar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id-ID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Psikologi</a:t>
                      </a:r>
                      <a:r>
                        <a:rPr lang="en-US" sz="2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sz="2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997389"/>
                  </a:ext>
                </a:extLst>
              </a:tr>
              <a:tr h="232272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tenaga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mempunyai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keahlian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kewenangan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berbeda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Membutuhkan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standar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kompetensi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kewenangan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berbeda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layanan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Pengaturan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hukum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tentang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cakupan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13126"/>
                  </a:ext>
                </a:extLst>
              </a:tr>
              <a:tr h="187795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Banyaknya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jumlah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lulusan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tinggi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jenjang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jenis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pendidikan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Membutuhan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pencatatan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tenaga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perlindungan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Pengaturan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tentang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registrasi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sertifikasi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ijin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774237"/>
                  </a:ext>
                </a:extLst>
              </a:tr>
            </a:tbl>
          </a:graphicData>
        </a:graphic>
      </p:graphicFrame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27BD810-4B6A-FA4D-97AD-D3A2C3764B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769950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Mengapa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UU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diperlukan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? (02)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D1EDE1C-C3E9-7645-B0EA-9A037206AC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20103"/>
              </p:ext>
            </p:extLst>
          </p:nvPr>
        </p:nvGraphicFramePr>
        <p:xfrm>
          <a:off x="838199" y="1825625"/>
          <a:ext cx="16447477" cy="7459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476">
                  <a:extLst>
                    <a:ext uri="{9D8B030D-6E8A-4147-A177-3AD203B41FA5}">
                      <a16:colId xmlns:a16="http://schemas.microsoft.com/office/drawing/2014/main" val="4171389322"/>
                    </a:ext>
                  </a:extLst>
                </a:gridCol>
                <a:gridCol w="4415013">
                  <a:extLst>
                    <a:ext uri="{9D8B030D-6E8A-4147-A177-3AD203B41FA5}">
                      <a16:colId xmlns:a16="http://schemas.microsoft.com/office/drawing/2014/main" val="1211636004"/>
                    </a:ext>
                  </a:extLst>
                </a:gridCol>
                <a:gridCol w="4415013">
                  <a:extLst>
                    <a:ext uri="{9D8B030D-6E8A-4147-A177-3AD203B41FA5}">
                      <a16:colId xmlns:a16="http://schemas.microsoft.com/office/drawing/2014/main" val="2341775005"/>
                    </a:ext>
                  </a:extLst>
                </a:gridCol>
                <a:gridCol w="6720975">
                  <a:extLst>
                    <a:ext uri="{9D8B030D-6E8A-4147-A177-3AD203B41FA5}">
                      <a16:colId xmlns:a16="http://schemas.microsoft.com/office/drawing/2014/main" val="153063356"/>
                    </a:ext>
                  </a:extLst>
                </a:gridCol>
              </a:tblGrid>
              <a:tr h="61231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Fenomena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Urgensi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Solusi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966702"/>
                  </a:ext>
                </a:extLst>
              </a:tr>
              <a:tr h="211525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banyak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asing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melakukan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layanan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di Indonesia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Melindungi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masyarakat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eaLnBrk="0" hangingPunct="0"/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pengaturan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registrasi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sertifikasi,dan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ijin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</a:t>
                      </a:r>
                      <a:r>
                        <a:rPr lang="en-ID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Psikologi</a:t>
                      </a:r>
                      <a:endParaRPr lang="en-ID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997389"/>
                  </a:ext>
                </a:extLst>
              </a:tr>
              <a:tr h="2115254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Maraknya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malpraktik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layanan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oleh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maupun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pihak</a:t>
                      </a:r>
                      <a:r>
                        <a:rPr lang="en-US" dirty="0"/>
                        <a:t> 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Melindungi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masyarakat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praktik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pengaturan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tentang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Sanksi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terhadap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malpraktik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13126"/>
                  </a:ext>
                </a:extLst>
              </a:tr>
              <a:tr h="2616235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Beragamnya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kualitas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tinggi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di Indonesia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jenjang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Menjaga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standar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kompentensi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tenaga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kerja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memelihara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kompetensi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profesionalitas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pengaturan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tentang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standar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pengembangan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kompetensi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psikologi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berkelanjutan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774237"/>
                  </a:ext>
                </a:extLst>
              </a:tr>
            </a:tbl>
          </a:graphicData>
        </a:graphic>
      </p:graphicFrame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1445874F-E89C-4442-BFB8-9741678C45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1386992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Tujuan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Pengaturan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Penyelenggaraan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Layanan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Profesi</a:t>
            </a:r>
            <a:r>
              <a:rPr kumimoji="1" lang="en-US" altLang="ja-JP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229759-4EEA-4345-8991-0FC39D8828A3}"/>
              </a:ext>
            </a:extLst>
          </p:cNvPr>
          <p:cNvSpPr txBox="1">
            <a:spLocks/>
          </p:cNvSpPr>
          <p:nvPr/>
        </p:nvSpPr>
        <p:spPr>
          <a:xfrm>
            <a:off x="838199" y="2391508"/>
            <a:ext cx="16447477" cy="645355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defTabSz="1371417" rtl="0" eaLnBrk="1" latinLnBrk="0" hangingPunct="1">
              <a:lnSpc>
                <a:spcPct val="130000"/>
              </a:lnSpc>
              <a:spcBef>
                <a:spcPts val="1200"/>
              </a:spcBef>
              <a:buFontTx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709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417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12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35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>
              <a:buFont typeface="+mj-lt"/>
              <a:buAutoNum type="arabicPeriod"/>
            </a:pP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Pemberian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kepastian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hukum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untuk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keilmuan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di Indonesia;</a:t>
            </a:r>
            <a:endParaRPr lang="en-ID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Pemberian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perlindungan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kepada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d-ID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asisten psikolog dan psikolog serta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pengguna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layanan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jasa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praktik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;</a:t>
            </a:r>
            <a:endParaRPr lang="en-ID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Pemberian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kepastian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hukum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kepada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d-ID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masyarakat, asisten psikolog dan psikolog serta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pengguna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jasa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praktik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id-ID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;</a:t>
            </a:r>
            <a:endParaRPr lang="en-ID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Peningkatan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mutu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jasa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layanan</a:t>
            </a:r>
            <a:r>
              <a:rPr lang="en-US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praktik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yang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diberikan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oleh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d-ID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asisten psikolog dan </a:t>
            </a:r>
            <a:r>
              <a:rPr lang="it-IT" sz="4000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</a:t>
            </a:r>
            <a:r>
              <a:rPr lang="it-IT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en-ID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4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Penjaminan terwujudnya penyelenggaraan pendidikan psikologi dengan tata kelola yang baik, beretika, bermartabat dan memiliki jati diri kebangsaan.</a:t>
            </a:r>
            <a:endParaRPr lang="en-ID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8896CE8E-9FD5-934F-B7F1-2CEE27DB12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4270678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840">
        <p15:prstTrans prst="pageCurlSingle"/>
      </p:transition>
    </mc:Choice>
    <mc:Fallback xmlns="">
      <p:transition spd="slow" advTm="284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tx2">
                    <a:lumMod val="85000"/>
                  </a:schemeClr>
                </a:solidFill>
              </a:rPr>
              <a:t>Terimakasih</a:t>
            </a:r>
            <a:endParaRPr kumimoji="1" lang="ja-JP" altLang="en-US" dirty="0">
              <a:solidFill>
                <a:schemeClr val="tx2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709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3544">
        <p15:prstTrans prst="pageCurlSingle"/>
      </p:transition>
    </mc:Choice>
    <mc:Fallback xmlns="">
      <p:transition spd="slow" advTm="13544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Pokok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Bahasan</a:t>
            </a:r>
            <a:endParaRPr kumimoji="1" lang="ja-JP" altLang="en-US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/>
              <a:t>Permasalahan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Sejarah </a:t>
            </a:r>
            <a:r>
              <a:rPr kumimoji="1" lang="en-US" altLang="ja-JP" dirty="0" err="1"/>
              <a:t>Peran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endParaRPr kumimoji="1" lang="ja-JP" alt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en-US" altLang="ja-JP" dirty="0" err="1"/>
              <a:t>Asesmen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Intervensi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endParaRPr kumimoji="1" lang="ja-JP" alt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en-US" altLang="ja-JP" dirty="0" err="1"/>
              <a:t>Penanganan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endParaRPr kumimoji="1" lang="en-US" altLang="ja-JP" dirty="0"/>
          </a:p>
        </p:txBody>
      </p:sp>
      <p:sp>
        <p:nvSpPr>
          <p:cNvPr id="24" name="テキスト プレースホルダー 2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 err="1"/>
              <a:t>Pemerintah</a:t>
            </a:r>
            <a:r>
              <a:rPr kumimoji="1" lang="en-US" altLang="ja-JP" dirty="0"/>
              <a:t>, Masyarakat,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Organisasi</a:t>
            </a:r>
            <a:endParaRPr kumimoji="1" lang="ja-JP" altLang="en-US" dirty="0"/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en-US" altLang="ja-JP" dirty="0" err="1"/>
              <a:t>Pengguna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Layanan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/>
              <a:t>Asisten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Psikolog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Psikolog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spesialis</a:t>
            </a:r>
            <a:endParaRPr kumimoji="1" lang="ja-JP" altLang="en-US" dirty="0"/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en-US" altLang="ja-JP" dirty="0"/>
              <a:t>Tenaga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Asing</a:t>
            </a:r>
            <a:r>
              <a:rPr kumimoji="1" lang="en-US" altLang="ja-JP" dirty="0"/>
              <a:t> di Indonesia</a:t>
            </a:r>
            <a:endParaRPr kumimoji="1" lang="ja-JP" altLang="en-US" dirty="0"/>
          </a:p>
        </p:txBody>
      </p:sp>
      <p:sp>
        <p:nvSpPr>
          <p:cNvPr id="28" name="テキスト プレースホルダー 2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 err="1"/>
              <a:t>Praktik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Dampaknya</a:t>
            </a:r>
            <a:endParaRPr kumimoji="1" lang="ja-JP" altLang="en-US" dirty="0"/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ja-JP" dirty="0" err="1"/>
              <a:t>Malpraktik</a:t>
            </a:r>
            <a:r>
              <a:rPr kumimoji="1" lang="en-US" altLang="ja-JP" dirty="0"/>
              <a:t> di Indonesia</a:t>
            </a:r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/>
              <a:t>Perlindungan</a:t>
            </a:r>
            <a:r>
              <a:rPr kumimoji="1" lang="en-US" altLang="ja-JP" dirty="0"/>
              <a:t> Masyarakat,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Bangsa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1" lang="en-US" altLang="ja-JP" dirty="0" err="1"/>
              <a:t>Mengapa</a:t>
            </a:r>
            <a:r>
              <a:rPr kumimoji="1" lang="en-US" altLang="ja-JP" dirty="0"/>
              <a:t> UU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diperlukan</a:t>
            </a:r>
            <a:r>
              <a:rPr kumimoji="1" lang="en-US" altLang="ja-JP" dirty="0"/>
              <a:t>?</a:t>
            </a:r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25C7D-44B7-AA4D-930F-1C5B5DB5D4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Bangsa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77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2272">
        <p15:prstTrans prst="pageCurlSingle"/>
      </p:transition>
    </mc:Choice>
    <mc:Fallback xmlns="">
      <p:transition spd="slow" advTm="12272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/>
              <a:t>Permasalahan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</a:t>
            </a:r>
            <a:r>
              <a:rPr kumimoji="1" lang="en-US" altLang="ja-JP" dirty="0"/>
              <a:t> Sejarah </a:t>
            </a:r>
            <a:r>
              <a:rPr kumimoji="1" lang="en-US" altLang="ja-JP" dirty="0" err="1"/>
              <a:t>Peran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endParaRPr kumimoji="1" lang="en-US" altLang="ja-JP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3F501C29-159E-3641-8144-87E50681210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60" b="24560"/>
          <a:stretch>
            <a:fillRect/>
          </a:stretch>
        </p:blipFill>
        <p:spPr>
          <a:xfrm>
            <a:off x="7649029" y="2442110"/>
            <a:ext cx="4572732" cy="4420581"/>
          </a:xfrm>
        </p:spPr>
      </p:pic>
    </p:spTree>
    <p:extLst>
      <p:ext uri="{BB962C8B-B14F-4D97-AF65-F5344CB8AC3E}">
        <p14:creationId xmlns:p14="http://schemas.microsoft.com/office/powerpoint/2010/main" val="238968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374">
        <p14:flip dir="r"/>
      </p:transition>
    </mc:Choice>
    <mc:Fallback xmlns="">
      <p:transition spd="slow" advTm="337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Permasalahan</a:t>
            </a:r>
            <a:r>
              <a:rPr kumimoji="1" lang="en-US" altLang="ja-JP" dirty="0"/>
              <a:t> yang </a:t>
            </a:r>
            <a:r>
              <a:rPr kumimoji="1" lang="en-US" altLang="ja-JP" dirty="0" err="1"/>
              <a:t>ditangani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(01)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300845" y="3357170"/>
            <a:ext cx="14528389" cy="845552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PERSOALAN MAKRO</a:t>
            </a:r>
            <a:r>
              <a:rPr kumimoji="1" lang="en-US" altLang="ja-JP" sz="4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  <a:r>
              <a:rPr kumimoji="1" lang="en-US" altLang="ja-JP" sz="4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Terorisme</a:t>
            </a:r>
            <a:r>
              <a:rPr kumimoji="1" lang="en-US" altLang="ja-JP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Radikalisme</a:t>
            </a:r>
            <a:r>
              <a:rPr kumimoji="1" lang="en-US" altLang="ja-JP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Narkoba</a:t>
            </a:r>
            <a:r>
              <a:rPr kumimoji="1" lang="en-US" altLang="ja-JP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Korupsi</a:t>
            </a:r>
            <a:r>
              <a:rPr kumimoji="1" lang="en-US" altLang="ja-JP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Konflik</a:t>
            </a:r>
            <a:r>
              <a:rPr kumimoji="1" lang="en-US" altLang="ja-JP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Sosial</a:t>
            </a:r>
            <a:r>
              <a:rPr kumimoji="1" lang="en-US" altLang="ja-JP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24"/>
          </p:nvPr>
        </p:nvSpPr>
        <p:spPr>
          <a:xfrm>
            <a:off x="3300846" y="4878225"/>
            <a:ext cx="11939154" cy="1225797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KESEHATAN MENTAL: </a:t>
            </a:r>
            <a:r>
              <a:rPr kumimoji="1" lang="en-US" altLang="ja-JP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ODMK </a:t>
            </a:r>
            <a:r>
              <a:rPr kumimoji="1" lang="en-US" altLang="ja-JP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dan</a:t>
            </a:r>
            <a:r>
              <a:rPr kumimoji="1" lang="en-US" altLang="ja-JP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ODGJ, </a:t>
            </a:r>
            <a:r>
              <a:rPr kumimoji="1" lang="en-US" altLang="ja-JP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Stres</a:t>
            </a:r>
            <a:r>
              <a:rPr kumimoji="1" lang="en-US" altLang="ja-JP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Depresi</a:t>
            </a:r>
            <a:r>
              <a:rPr kumimoji="1" lang="en-US" altLang="ja-JP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Perilaku</a:t>
            </a:r>
            <a:r>
              <a:rPr kumimoji="1" lang="en-US" altLang="ja-JP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Sehat</a:t>
            </a:r>
            <a:r>
              <a:rPr kumimoji="1" lang="en-US" altLang="ja-JP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25"/>
          </p:nvPr>
        </p:nvSpPr>
        <p:spPr>
          <a:xfrm>
            <a:off x="3300846" y="6382038"/>
            <a:ext cx="11939154" cy="1225797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BENCANA:</a:t>
            </a:r>
            <a:r>
              <a:rPr kumimoji="1" lang="en-US" altLang="ja-JP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PTSD (Post-Traumatic Stress Disorder), Psychological First Aids,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5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568">
        <p15:prstTrans prst="prestige"/>
      </p:transition>
    </mc:Choice>
    <mc:Fallback xmlns="">
      <p:transition spd="slow" advTm="4568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Permasalahan</a:t>
            </a:r>
            <a:r>
              <a:rPr kumimoji="1" lang="en-US" altLang="ja-JP" dirty="0"/>
              <a:t> yang </a:t>
            </a:r>
            <a:r>
              <a:rPr kumimoji="1" lang="en-US" altLang="ja-JP" dirty="0" err="1"/>
              <a:t>ditangani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(02)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300845" y="3339585"/>
            <a:ext cx="14528389" cy="845552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ORGANISASI: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Seleksi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Pejabat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Publik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Tes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Tenaga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Kerja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Indonesia,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Hubungan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Industrial,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Manajemen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Talenta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Perilaku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Inovasi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24"/>
          </p:nvPr>
        </p:nvSpPr>
        <p:spPr>
          <a:xfrm>
            <a:off x="3300846" y="4895810"/>
            <a:ext cx="11939154" cy="1225797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PENDIDIKAN: 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ABK, Pendidikan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Inklusi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Bullying,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Kenakalan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Remaja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PAUD, Pendidikan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Karakter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25"/>
          </p:nvPr>
        </p:nvSpPr>
        <p:spPr>
          <a:xfrm>
            <a:off x="3300846" y="6417208"/>
            <a:ext cx="11939154" cy="1225797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KELUARGA:</a:t>
            </a:r>
            <a:r>
              <a:rPr kumimoji="1" lang="en-US" altLang="ja-JP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KDRT,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Persiapan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Pernikahan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Parenting,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Persoalan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Manusia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Lanjut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Usia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dsb</a:t>
            </a:r>
            <a:endParaRPr kumimoji="1" lang="en-US" altLang="ja-JP" sz="36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60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568">
        <p15:prstTrans prst="prestige"/>
      </p:transition>
    </mc:Choice>
    <mc:Fallback xmlns="">
      <p:transition spd="slow" advTm="4568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Permasalahan</a:t>
            </a:r>
            <a:r>
              <a:rPr kumimoji="1" lang="en-US" altLang="ja-JP" dirty="0"/>
              <a:t> yang </a:t>
            </a:r>
            <a:r>
              <a:rPr kumimoji="1" lang="en-US" altLang="ja-JP" dirty="0" err="1"/>
              <a:t>ditangani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(03)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300845" y="3392340"/>
            <a:ext cx="14528389" cy="845552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TEKNOLOGI INFORMASI: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Kecanduan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Game, Hoax,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24"/>
          </p:nvPr>
        </p:nvSpPr>
        <p:spPr>
          <a:xfrm>
            <a:off x="3300846" y="4913395"/>
            <a:ext cx="11939154" cy="1225797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OLAHRAGA: 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Mental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Atlit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Kurikulum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Latihan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25"/>
          </p:nvPr>
        </p:nvSpPr>
        <p:spPr>
          <a:xfrm>
            <a:off x="3300846" y="6399623"/>
            <a:ext cx="11939154" cy="1225797"/>
          </a:xfrm>
        </p:spPr>
        <p:txBody>
          <a:bodyPr/>
          <a:lstStyle/>
          <a:p>
            <a:r>
              <a:rPr kumimoji="1" lang="en-US" altLang="ja-JP" sz="4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HUKUM:</a:t>
            </a:r>
            <a:r>
              <a:rPr kumimoji="1" lang="en-US" altLang="ja-JP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Saksi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Ahli,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Perlindungan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Saksi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dan</a:t>
            </a:r>
            <a:r>
              <a:rPr kumimoji="1" lang="en-US" altLang="ja-JP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Korban, </a:t>
            </a:r>
            <a:r>
              <a:rPr kumimoji="1" lang="en-US" altLang="ja-JP" sz="36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dsb</a:t>
            </a:r>
            <a:endParaRPr kumimoji="1" lang="en-US" altLang="ja-JP" sz="36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138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568">
        <p15:prstTrans prst="prestige"/>
      </p:transition>
    </mc:Choice>
    <mc:Fallback xmlns="">
      <p:transition spd="slow" advTm="4568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Permasalahan</a:t>
            </a:r>
            <a:r>
              <a:rPr kumimoji="1" lang="en-US" altLang="ja-JP" dirty="0"/>
              <a:t> yang </a:t>
            </a:r>
            <a:r>
              <a:rPr kumimoji="1" lang="en-US" altLang="ja-JP" dirty="0" err="1"/>
              <a:t>ditangani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Profesi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Psikologi</a:t>
            </a:r>
            <a:r>
              <a:rPr kumimoji="1" lang="en-US" altLang="ja-JP" dirty="0"/>
              <a:t> (04)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300845" y="3445095"/>
            <a:ext cx="14528389" cy="845552"/>
          </a:xfrm>
        </p:spPr>
        <p:txBody>
          <a:bodyPr/>
          <a:lstStyle/>
          <a:p>
            <a:r>
              <a:rPr kumimoji="1" lang="en-US" altLang="ja-JP" sz="3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LINGKUNGAN: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Perilaku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Menjaga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Lingkungan</a:t>
            </a:r>
            <a:r>
              <a:rPr kumimoji="1" lang="en-US" altLang="ja-JP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24"/>
          </p:nvPr>
        </p:nvSpPr>
        <p:spPr>
          <a:xfrm>
            <a:off x="3300846" y="4948565"/>
            <a:ext cx="11939154" cy="1225797"/>
          </a:xfrm>
        </p:spPr>
        <p:txBody>
          <a:bodyPr/>
          <a:lstStyle/>
          <a:p>
            <a:r>
              <a:rPr kumimoji="1" lang="en-US" altLang="ja-JP" sz="36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LALU LINTAS: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Perilaku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Berkendara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Mental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Pengemudi</a:t>
            </a:r>
            <a:r>
              <a:rPr kumimoji="1" lang="en-US" altLang="ja-JP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kumimoji="1" lang="en-US" altLang="ja-JP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dsb</a:t>
            </a:r>
            <a:endParaRPr kumimoji="1" lang="ja-JP" altLang="en-US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25"/>
          </p:nvPr>
        </p:nvSpPr>
        <p:spPr>
          <a:xfrm>
            <a:off x="3300846" y="6452378"/>
            <a:ext cx="11939154" cy="1225797"/>
          </a:xfrm>
        </p:spPr>
        <p:txBody>
          <a:bodyPr/>
          <a:lstStyle/>
          <a:p>
            <a:r>
              <a:rPr kumimoji="1" lang="en-US" altLang="ja-JP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TENTARA DAN POLRI:</a:t>
            </a:r>
            <a:r>
              <a:rPr kumimoji="1" lang="en-US" altLang="ja-JP" sz="36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Seleksi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anggota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TNI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dan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Polri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Konseling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Asesmen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kelayakan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memegang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senjata</a:t>
            </a:r>
            <a:r>
              <a:rPr kumimoji="1" lang="en-US" altLang="ja-JP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kumimoji="1" lang="en-US" altLang="ja-JP" sz="3600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dsb</a:t>
            </a:r>
            <a:endParaRPr kumimoji="1" lang="en-US" altLang="ja-JP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68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568">
        <p15:prstTrans prst="prestige"/>
      </p:transition>
    </mc:Choice>
    <mc:Fallback xmlns="">
      <p:transition spd="slow" advTm="4568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1569674" y="5229395"/>
            <a:ext cx="8545863" cy="4001563"/>
          </a:xfrm>
        </p:spPr>
        <p:txBody>
          <a:bodyPr>
            <a:noAutofit/>
          </a:bodyPr>
          <a:lstStyle/>
          <a:p>
            <a:r>
              <a:rPr kumimoji="1" lang="en-US" altLang="ja-JP" sz="36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Sejak</a:t>
            </a:r>
            <a:r>
              <a:rPr kumimoji="1" lang="en-US" altLang="ja-JP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jaman</a:t>
            </a:r>
            <a:r>
              <a:rPr kumimoji="1" lang="en-US" altLang="ja-JP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36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Belanda</a:t>
            </a:r>
            <a:endParaRPr kumimoji="1" lang="en-US" altLang="ja-JP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Leger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Psychologiesche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Dients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(LPD) –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Dinas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Psikologi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Tentara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KNIL. </a:t>
            </a:r>
          </a:p>
          <a:p>
            <a:r>
              <a:rPr kumimoji="1" lang="en-US" altLang="ja-JP" sz="3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15 </a:t>
            </a:r>
            <a:r>
              <a:rPr kumimoji="1" lang="en-US" altLang="ja-JP" sz="32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Juni</a:t>
            </a:r>
            <a:r>
              <a:rPr kumimoji="1" lang="en-US" altLang="ja-JP" sz="3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1950: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LPD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berubah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menjadi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Lembaga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Psychoteknik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Tentara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(LPT).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Saat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ini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Namanya </a:t>
            </a:r>
            <a:r>
              <a:rPr kumimoji="1" lang="en-US" altLang="ja-JP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adalah</a:t>
            </a:r>
            <a:r>
              <a:rPr kumimoji="1" lang="en-US" altLang="ja-JP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Dinas</a:t>
            </a:r>
            <a:r>
              <a:rPr kumimoji="1" lang="en-US" altLang="ja-JP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kumimoji="1" lang="en-US" altLang="ja-JP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Angkatan</a:t>
            </a:r>
            <a:r>
              <a:rPr kumimoji="1" lang="en-US" altLang="ja-JP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kumimoji="1" lang="en-US" altLang="ja-JP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Darat</a:t>
            </a:r>
            <a:r>
              <a:rPr kumimoji="1" lang="en-US" altLang="ja-JP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kumimoji="1" lang="en-US" altLang="ja-JP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DisPsi</a:t>
            </a:r>
            <a:r>
              <a:rPr kumimoji="1" lang="en-US" altLang="ja-JP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AD)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967154" y="2732842"/>
            <a:ext cx="7840725" cy="2144700"/>
          </a:xfrm>
        </p:spPr>
        <p:txBody>
          <a:bodyPr/>
          <a:lstStyle/>
          <a:p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Sejarah </a:t>
            </a:r>
            <a:r>
              <a:rPr kumimoji="1" lang="en-US" altLang="ja-JP" sz="54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Peran</a:t>
            </a:r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54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Profesi</a:t>
            </a:r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kumimoji="1" lang="en-US" altLang="ja-JP" sz="54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Psikologi</a:t>
            </a:r>
            <a:r>
              <a:rPr kumimoji="1" lang="en-US" altLang="ja-JP" sz="5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di Indonesia (01)</a:t>
            </a:r>
            <a:endParaRPr kumimoji="1" lang="ja-JP" altLang="en-US" sz="5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CA75C0-587B-414B-966A-D8A57E745C5B}"/>
              </a:ext>
            </a:extLst>
          </p:cNvPr>
          <p:cNvSpPr txBox="1"/>
          <p:nvPr/>
        </p:nvSpPr>
        <p:spPr>
          <a:xfrm>
            <a:off x="11003689" y="1545930"/>
            <a:ext cx="650171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PERAN DINAS PSIKOLOGI: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Seleksi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calon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dan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Promosi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karir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Rehabilitasi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dan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Keluarganya</a:t>
            </a:r>
            <a:endParaRPr lang="en-US" dirty="0">
              <a:solidFill>
                <a:schemeClr val="tx2">
                  <a:lumMod val="8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Saran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Psikologis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kepada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Pimpinan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Konseling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dan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Keluarganya</a:t>
            </a:r>
            <a:endParaRPr lang="en-US" dirty="0">
              <a:solidFill>
                <a:schemeClr val="tx2">
                  <a:lumMod val="8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Riset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Psikologis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Riset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Alat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Asesmen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Psikologi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85000"/>
                  </a:schemeClr>
                </a:solidFill>
              </a:rPr>
              <a:t>untuk</a:t>
            </a:r>
            <a:r>
              <a:rPr lang="en-US" dirty="0">
                <a:solidFill>
                  <a:schemeClr val="tx2">
                    <a:lumMod val="85000"/>
                  </a:schemeClr>
                </a:solidFill>
              </a:rPr>
              <a:t> TNI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>
                  <a:lumMod val="8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DC2BC8-AF8C-214E-BF8F-FF9729EB93FA}"/>
              </a:ext>
            </a:extLst>
          </p:cNvPr>
          <p:cNvSpPr txBox="1"/>
          <p:nvPr/>
        </p:nvSpPr>
        <p:spPr>
          <a:xfrm>
            <a:off x="10603523" y="6196240"/>
            <a:ext cx="65644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Selanjutnya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diikuti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pendirian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Dinas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Angkatan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Udara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DisPsiAU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Dinas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Angkatan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Laut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DisPsiAL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Biro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POLRI</a:t>
            </a:r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40EB3F32-F993-524E-85B8-4828655AD6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57900" y="9582811"/>
            <a:ext cx="6172200" cy="547603"/>
          </a:xfrm>
        </p:spPr>
        <p:txBody>
          <a:bodyPr/>
          <a:lstStyle/>
          <a:p>
            <a:r>
              <a:rPr lang="en-US" dirty="0"/>
              <a:t>RAPAT PENGHARMONISASIAN, 5 FEBRUARI 2020</a:t>
            </a:r>
          </a:p>
        </p:txBody>
      </p:sp>
    </p:spTree>
    <p:extLst>
      <p:ext uri="{BB962C8B-B14F-4D97-AF65-F5344CB8AC3E}">
        <p14:creationId xmlns:p14="http://schemas.microsoft.com/office/powerpoint/2010/main" val="624219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3290">
        <p15:prstTrans prst="prestige"/>
      </p:transition>
    </mc:Choice>
    <mc:Fallback xmlns="">
      <p:transition spd="slow" advTm="3290">
        <p:fade/>
      </p:transition>
    </mc:Fallback>
  </mc:AlternateContent>
</p:sld>
</file>

<file path=ppt/theme/theme1.xml><?xml version="1.0" encoding="utf-8"?>
<a:theme xmlns:a="http://schemas.openxmlformats.org/drawingml/2006/main" name="Arcturus - Content">
  <a:themeElements>
    <a:clrScheme name="Arcturus Dark">
      <a:dk1>
        <a:srgbClr val="556272"/>
      </a:dk1>
      <a:lt1>
        <a:sysClr val="window" lastClr="FFFFFF"/>
      </a:lt1>
      <a:dk2>
        <a:srgbClr val="FFFFFF"/>
      </a:dk2>
      <a:lt2>
        <a:srgbClr val="EEECE1"/>
      </a:lt2>
      <a:accent1>
        <a:srgbClr val="4ECDC4"/>
      </a:accent1>
      <a:accent2>
        <a:srgbClr val="A3E511"/>
      </a:accent2>
      <a:accent3>
        <a:srgbClr val="FF6B6B"/>
      </a:accent3>
      <a:accent4>
        <a:srgbClr val="C54D57"/>
      </a:accent4>
      <a:accent5>
        <a:srgbClr val="1694B2"/>
      </a:accent5>
      <a:accent6>
        <a:srgbClr val="EABD00"/>
      </a:accent6>
      <a:hlink>
        <a:srgbClr val="4ECDC4"/>
      </a:hlink>
      <a:folHlink>
        <a:srgbClr val="2EA59D"/>
      </a:folHlink>
    </a:clrScheme>
    <a:fontScheme name="Arcturus">
      <a:majorFont>
        <a:latin typeface="Ubuntu Medium"/>
        <a:ea typeface="Spica Neue P Light"/>
        <a:cs typeface=""/>
      </a:majorFont>
      <a:minorFont>
        <a:latin typeface="Ubuntu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rcturus - Content - No Header">
  <a:themeElements>
    <a:clrScheme name="Arcturus Dark">
      <a:dk1>
        <a:srgbClr val="556272"/>
      </a:dk1>
      <a:lt1>
        <a:sysClr val="window" lastClr="FFFFFF"/>
      </a:lt1>
      <a:dk2>
        <a:srgbClr val="FFFFFF"/>
      </a:dk2>
      <a:lt2>
        <a:srgbClr val="EEECE1"/>
      </a:lt2>
      <a:accent1>
        <a:srgbClr val="4ECDC4"/>
      </a:accent1>
      <a:accent2>
        <a:srgbClr val="A3E511"/>
      </a:accent2>
      <a:accent3>
        <a:srgbClr val="FF6B6B"/>
      </a:accent3>
      <a:accent4>
        <a:srgbClr val="C54D57"/>
      </a:accent4>
      <a:accent5>
        <a:srgbClr val="1694B2"/>
      </a:accent5>
      <a:accent6>
        <a:srgbClr val="EABD00"/>
      </a:accent6>
      <a:hlink>
        <a:srgbClr val="4ECDC4"/>
      </a:hlink>
      <a:folHlink>
        <a:srgbClr val="2EA59D"/>
      </a:folHlink>
    </a:clrScheme>
    <a:fontScheme name="Arcturus">
      <a:majorFont>
        <a:latin typeface="Ubuntu Medium"/>
        <a:ea typeface="Spica Neue P Light"/>
        <a:cs typeface=""/>
      </a:majorFont>
      <a:minorFont>
        <a:latin typeface="Ubuntu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1"/>
        </a:solidFill>
        <a:ln w="0">
          <a:noFill/>
          <a:prstDash val="solid"/>
          <a:round/>
          <a:headEnd/>
          <a:tailEnd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algn="ctr">
          <a:defRPr kumimoji="1"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rcturus - Free Layout">
  <a:themeElements>
    <a:clrScheme name="Arcturus Dark">
      <a:dk1>
        <a:srgbClr val="556272"/>
      </a:dk1>
      <a:lt1>
        <a:sysClr val="window" lastClr="FFFFFF"/>
      </a:lt1>
      <a:dk2>
        <a:srgbClr val="FFFFFF"/>
      </a:dk2>
      <a:lt2>
        <a:srgbClr val="EEECE1"/>
      </a:lt2>
      <a:accent1>
        <a:srgbClr val="4ECDC4"/>
      </a:accent1>
      <a:accent2>
        <a:srgbClr val="A3E511"/>
      </a:accent2>
      <a:accent3>
        <a:srgbClr val="FF6B6B"/>
      </a:accent3>
      <a:accent4>
        <a:srgbClr val="C54D57"/>
      </a:accent4>
      <a:accent5>
        <a:srgbClr val="1694B2"/>
      </a:accent5>
      <a:accent6>
        <a:srgbClr val="EABD00"/>
      </a:accent6>
      <a:hlink>
        <a:srgbClr val="4ECDC4"/>
      </a:hlink>
      <a:folHlink>
        <a:srgbClr val="2EA59D"/>
      </a:folHlink>
    </a:clrScheme>
    <a:fontScheme name="Arcturus">
      <a:majorFont>
        <a:latin typeface="Ubuntu Medium"/>
        <a:ea typeface="Spica Neue P Light"/>
        <a:cs typeface=""/>
      </a:majorFont>
      <a:minorFont>
        <a:latin typeface="Ubuntu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rcturus - Colored Background">
  <a:themeElements>
    <a:clrScheme name="Arcturus Dark">
      <a:dk1>
        <a:srgbClr val="556272"/>
      </a:dk1>
      <a:lt1>
        <a:sysClr val="window" lastClr="FFFFFF"/>
      </a:lt1>
      <a:dk2>
        <a:srgbClr val="FFFFFF"/>
      </a:dk2>
      <a:lt2>
        <a:srgbClr val="EEECE1"/>
      </a:lt2>
      <a:accent1>
        <a:srgbClr val="4ECDC4"/>
      </a:accent1>
      <a:accent2>
        <a:srgbClr val="A3E511"/>
      </a:accent2>
      <a:accent3>
        <a:srgbClr val="FF6B6B"/>
      </a:accent3>
      <a:accent4>
        <a:srgbClr val="C54D57"/>
      </a:accent4>
      <a:accent5>
        <a:srgbClr val="1694B2"/>
      </a:accent5>
      <a:accent6>
        <a:srgbClr val="EABD00"/>
      </a:accent6>
      <a:hlink>
        <a:srgbClr val="4ECDC4"/>
      </a:hlink>
      <a:folHlink>
        <a:srgbClr val="2EA59D"/>
      </a:folHlink>
    </a:clrScheme>
    <a:fontScheme name="Arcturus">
      <a:majorFont>
        <a:latin typeface="Ubuntu Medium"/>
        <a:ea typeface="Spica Neue P Light"/>
        <a:cs typeface=""/>
      </a:majorFont>
      <a:minorFont>
        <a:latin typeface="Ubuntu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Arcturus - Content - Right Title">
  <a:themeElements>
    <a:clrScheme name="Arcturus Dark">
      <a:dk1>
        <a:srgbClr val="556272"/>
      </a:dk1>
      <a:lt1>
        <a:sysClr val="window" lastClr="FFFFFF"/>
      </a:lt1>
      <a:dk2>
        <a:srgbClr val="FFFFFF"/>
      </a:dk2>
      <a:lt2>
        <a:srgbClr val="EEECE1"/>
      </a:lt2>
      <a:accent1>
        <a:srgbClr val="4ECDC4"/>
      </a:accent1>
      <a:accent2>
        <a:srgbClr val="A3E511"/>
      </a:accent2>
      <a:accent3>
        <a:srgbClr val="FF6B6B"/>
      </a:accent3>
      <a:accent4>
        <a:srgbClr val="C54D57"/>
      </a:accent4>
      <a:accent5>
        <a:srgbClr val="1694B2"/>
      </a:accent5>
      <a:accent6>
        <a:srgbClr val="EABD00"/>
      </a:accent6>
      <a:hlink>
        <a:srgbClr val="4ECDC4"/>
      </a:hlink>
      <a:folHlink>
        <a:srgbClr val="2EA59D"/>
      </a:folHlink>
    </a:clrScheme>
    <a:fontScheme name="Arcturus">
      <a:majorFont>
        <a:latin typeface="Ubuntu Medium"/>
        <a:ea typeface="Spica Neue P Light"/>
        <a:cs typeface=""/>
      </a:majorFont>
      <a:minorFont>
        <a:latin typeface="Ubuntu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5475</TotalTime>
  <Words>1892</Words>
  <Application>Microsoft Macintosh PowerPoint</Application>
  <PresentationFormat>Custom</PresentationFormat>
  <Paragraphs>309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ＭＳ Ｐゴシック</vt:lpstr>
      <vt:lpstr>Arial</vt:lpstr>
      <vt:lpstr>Calibri</vt:lpstr>
      <vt:lpstr>Spica Neue P</vt:lpstr>
      <vt:lpstr>Spica Neue P Light</vt:lpstr>
      <vt:lpstr>Ubuntu</vt:lpstr>
      <vt:lpstr>Ubuntu Bold</vt:lpstr>
      <vt:lpstr>Ubuntu Medium</vt:lpstr>
      <vt:lpstr>Wingdings</vt:lpstr>
      <vt:lpstr>Arcturus - Content</vt:lpstr>
      <vt:lpstr>Arcturus - Content - No Header</vt:lpstr>
      <vt:lpstr>Arcturus - Free Layout</vt:lpstr>
      <vt:lpstr>Arcturus - Colored Background</vt:lpstr>
      <vt:lpstr>Arcturus - Content - Right Title</vt:lpstr>
      <vt:lpstr>RUU PROFESI PSIKOLOGI</vt:lpstr>
      <vt:lpstr>PowerPoint Presentation</vt:lpstr>
      <vt:lpstr>Pokok Bahasan</vt:lpstr>
      <vt:lpstr>PowerPoint Presentation</vt:lpstr>
      <vt:lpstr>Permasalahan yang ditangani Profesi Psikologi (01)</vt:lpstr>
      <vt:lpstr>Permasalahan yang ditangani Profesi Psikologi (02)</vt:lpstr>
      <vt:lpstr>Permasalahan yang ditangani Profesi Psikologi (03)</vt:lpstr>
      <vt:lpstr>Permasalahan yang ditangani Profesi Psikologi (04)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PENGGUNA LAYANAN PROFESI PSIKOLOGI</vt:lpstr>
      <vt:lpstr>PowerPoint Presentation</vt:lpstr>
      <vt:lpstr>Tenaga Profesi Psikologi (01)</vt:lpstr>
      <vt:lpstr>Tenaga Profesi Psikologi (02)</vt:lpstr>
      <vt:lpstr>Sumber Tenaga Profesi Psikologi</vt:lpstr>
      <vt:lpstr>Psikolog Asing di Indonesia</vt:lpstr>
      <vt:lpstr>PowerPoint Presentation</vt:lpstr>
      <vt:lpstr>Malpraktik Psikologi di Indonesia (01)</vt:lpstr>
      <vt:lpstr>Malpraktik Psikologi di Indonesia (02)</vt:lpstr>
      <vt:lpstr>Malpraktik Psikologi di Indonesia (03)</vt:lpstr>
      <vt:lpstr>PowerPoint Presentation</vt:lpstr>
      <vt:lpstr>Mengapa UU Profesi Psikologi diperlukan? (01)</vt:lpstr>
      <vt:lpstr>Mengapa UU Profesi Psikologi diperlukan? (02)</vt:lpstr>
      <vt:lpstr>Tujuan Pengaturan Penyelenggaraan Layanan Profesi Psikologi</vt:lpstr>
      <vt:lpstr>Terimakasih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Arcturus</dc:title>
  <dc:creator>Jun Akizaki</dc:creator>
  <cp:lastModifiedBy>Microsoft Office User</cp:lastModifiedBy>
  <cp:revision>371</cp:revision>
  <dcterms:created xsi:type="dcterms:W3CDTF">2015-08-02T15:43:04Z</dcterms:created>
  <dcterms:modified xsi:type="dcterms:W3CDTF">2020-02-03T09:44:44Z</dcterms:modified>
</cp:coreProperties>
</file>