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1828" r:id="rId18"/>
    <p:sldId id="272" r:id="rId19"/>
    <p:sldId id="1723" r:id="rId20"/>
    <p:sldId id="1823" r:id="rId21"/>
    <p:sldId id="273" r:id="rId22"/>
    <p:sldId id="274" r:id="rId23"/>
    <p:sldId id="275" r:id="rId24"/>
    <p:sldId id="1824" r:id="rId25"/>
    <p:sldId id="1825" r:id="rId26"/>
    <p:sldId id="1826" r:id="rId27"/>
    <p:sldId id="1827" r:id="rId28"/>
    <p:sldId id="171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4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959562881742585"/>
          <c:y val="2.6340996168582376E-2"/>
          <c:w val="0.79713334314519091"/>
          <c:h val="0.924616858237547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762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87-4CEB-8688-521B89BA1146}"/>
              </c:ext>
            </c:extLst>
          </c:dPt>
          <c:dPt>
            <c:idx val="11"/>
            <c:invertIfNegative val="0"/>
            <c:bubble3D val="0"/>
            <c:spPr>
              <a:solidFill>
                <a:sysClr val="windowText" lastClr="000000"/>
              </a:solidFill>
              <a:ln w="762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87-4CEB-8688-521B89BA1146}"/>
              </c:ext>
            </c:extLst>
          </c:dPt>
          <c:dPt>
            <c:idx val="34"/>
            <c:invertIfNegative val="0"/>
            <c:bubble3D val="0"/>
            <c:spPr>
              <a:solidFill>
                <a:srgbClr val="006600"/>
              </a:solidFill>
              <a:ln w="762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887-4CEB-8688-521B89BA11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Sheet!$A$182:$A$216</c:f>
              <c:strCache>
                <c:ptCount val="35"/>
                <c:pt idx="0">
                  <c:v>DI Yogyakarta</c:v>
                </c:pt>
                <c:pt idx="1">
                  <c:v>DKI Jakarta</c:v>
                </c:pt>
                <c:pt idx="2">
                  <c:v>Aceh</c:v>
                </c:pt>
                <c:pt idx="3">
                  <c:v>Sumatera Utara</c:v>
                </c:pt>
                <c:pt idx="4">
                  <c:v>Sumatera Barat</c:v>
                </c:pt>
                <c:pt idx="5">
                  <c:v>Jawa Tengah</c:v>
                </c:pt>
                <c:pt idx="6">
                  <c:v>Banten</c:v>
                </c:pt>
                <c:pt idx="7">
                  <c:v>Kepulauan Riau</c:v>
                </c:pt>
                <c:pt idx="8">
                  <c:v>Lampung</c:v>
                </c:pt>
                <c:pt idx="9">
                  <c:v>Nusa Tenggara Timur</c:v>
                </c:pt>
                <c:pt idx="10">
                  <c:v>Bali</c:v>
                </c:pt>
                <c:pt idx="11">
                  <c:v>INDONESIA</c:v>
                </c:pt>
                <c:pt idx="12">
                  <c:v>Riau</c:v>
                </c:pt>
                <c:pt idx="13">
                  <c:v>Jawa Barat</c:v>
                </c:pt>
                <c:pt idx="14">
                  <c:v>Jawa Timur</c:v>
                </c:pt>
                <c:pt idx="15">
                  <c:v>Sumatera Selatan</c:v>
                </c:pt>
                <c:pt idx="16">
                  <c:v>Papua Barat</c:v>
                </c:pt>
                <c:pt idx="17">
                  <c:v>Jambi</c:v>
                </c:pt>
                <c:pt idx="18">
                  <c:v>Kalimantan Timur</c:v>
                </c:pt>
                <c:pt idx="19">
                  <c:v>Maluku</c:v>
                </c:pt>
                <c:pt idx="20">
                  <c:v>Nusa Tenggara Barat</c:v>
                </c:pt>
                <c:pt idx="21">
                  <c:v>Bengkulu</c:v>
                </c:pt>
                <c:pt idx="22">
                  <c:v>Gorontalo</c:v>
                </c:pt>
                <c:pt idx="23">
                  <c:v>Sulawesi Utara</c:v>
                </c:pt>
                <c:pt idx="24">
                  <c:v>Sulawesi Tengah</c:v>
                </c:pt>
                <c:pt idx="25">
                  <c:v>Papua</c:v>
                </c:pt>
                <c:pt idx="26">
                  <c:v>Sulawesi Selatan</c:v>
                </c:pt>
                <c:pt idx="27">
                  <c:v>Kalimantan Utara</c:v>
                </c:pt>
                <c:pt idx="28">
                  <c:v>Maluku Utara</c:v>
                </c:pt>
                <c:pt idx="29">
                  <c:v>Kalimantan Barat</c:v>
                </c:pt>
                <c:pt idx="30">
                  <c:v>Sulawesi Tenggara</c:v>
                </c:pt>
                <c:pt idx="31">
                  <c:v>Sulawesi Barat</c:v>
                </c:pt>
                <c:pt idx="32">
                  <c:v>Kepulauan Bangka Belitung</c:v>
                </c:pt>
                <c:pt idx="33">
                  <c:v>Kalimantan Tengah</c:v>
                </c:pt>
                <c:pt idx="34">
                  <c:v>Kalimantan Selatan</c:v>
                </c:pt>
              </c:strCache>
            </c:strRef>
          </c:cat>
          <c:val>
            <c:numRef>
              <c:f>Sheet!$B$182:$B$216</c:f>
              <c:numCache>
                <c:formatCode>#,##0.00</c:formatCode>
                <c:ptCount val="35"/>
                <c:pt idx="0">
                  <c:v>11.067577153601899</c:v>
                </c:pt>
                <c:pt idx="1">
                  <c:v>12.76437986764193</c:v>
                </c:pt>
                <c:pt idx="2">
                  <c:v>13.92559274618508</c:v>
                </c:pt>
                <c:pt idx="3">
                  <c:v>16.99216844932031</c:v>
                </c:pt>
                <c:pt idx="4">
                  <c:v>19.772807519472629</c:v>
                </c:pt>
                <c:pt idx="5">
                  <c:v>19.92225569880133</c:v>
                </c:pt>
                <c:pt idx="6">
                  <c:v>20.709869361881829</c:v>
                </c:pt>
                <c:pt idx="7">
                  <c:v>20.917789747647092</c:v>
                </c:pt>
                <c:pt idx="8">
                  <c:v>21.680900092846631</c:v>
                </c:pt>
                <c:pt idx="9">
                  <c:v>21.83312938831234</c:v>
                </c:pt>
                <c:pt idx="10">
                  <c:v>23.197453003306961</c:v>
                </c:pt>
                <c:pt idx="11">
                  <c:v>25.714276356825909</c:v>
                </c:pt>
                <c:pt idx="12">
                  <c:v>25.86977877877343</c:v>
                </c:pt>
                <c:pt idx="13">
                  <c:v>27.021053054789888</c:v>
                </c:pt>
                <c:pt idx="14">
                  <c:v>27.089821435998601</c:v>
                </c:pt>
                <c:pt idx="15">
                  <c:v>27.84728108951823</c:v>
                </c:pt>
                <c:pt idx="16">
                  <c:v>29.248391668842832</c:v>
                </c:pt>
                <c:pt idx="17">
                  <c:v>29.39573118668903</c:v>
                </c:pt>
                <c:pt idx="18">
                  <c:v>29.451209041205601</c:v>
                </c:pt>
                <c:pt idx="19">
                  <c:v>30.95848273437948</c:v>
                </c:pt>
                <c:pt idx="20">
                  <c:v>31.118842106083331</c:v>
                </c:pt>
                <c:pt idx="21">
                  <c:v>31.242834859496991</c:v>
                </c:pt>
                <c:pt idx="22">
                  <c:v>31.27561357066072</c:v>
                </c:pt>
                <c:pt idx="23">
                  <c:v>31.716966629377151</c:v>
                </c:pt>
                <c:pt idx="24">
                  <c:v>32.420319950915271</c:v>
                </c:pt>
                <c:pt idx="25">
                  <c:v>33.503617263673263</c:v>
                </c:pt>
                <c:pt idx="26">
                  <c:v>33.97536638221662</c:v>
                </c:pt>
                <c:pt idx="27">
                  <c:v>34.089884931313179</c:v>
                </c:pt>
                <c:pt idx="28">
                  <c:v>34.413295635012311</c:v>
                </c:pt>
                <c:pt idx="29">
                  <c:v>35.691555935178499</c:v>
                </c:pt>
                <c:pt idx="30">
                  <c:v>36.740877340529551</c:v>
                </c:pt>
                <c:pt idx="31">
                  <c:v>36.932986774907398</c:v>
                </c:pt>
                <c:pt idx="32">
                  <c:v>37.192183784834413</c:v>
                </c:pt>
                <c:pt idx="33">
                  <c:v>39.205902134006152</c:v>
                </c:pt>
                <c:pt idx="34">
                  <c:v>39.53245712882751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87-4CEB-8688-521B89BA1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5077248"/>
        <c:axId val="385078784"/>
      </c:barChart>
      <c:catAx>
        <c:axId val="385077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385078784"/>
        <c:crosses val="autoZero"/>
        <c:auto val="1"/>
        <c:lblAlgn val="ctr"/>
        <c:lblOffset val="100"/>
        <c:noMultiLvlLbl val="0"/>
      </c:catAx>
      <c:valAx>
        <c:axId val="385078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38507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800"/>
      </a:pPr>
      <a:endParaRPr lang="id-ID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6A2197-5BAD-4F7B-8103-3DAB8C6D48FC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4F5372BA-C8BE-4839-8DF3-F908F42CC579}">
      <dgm:prSet phldrT="[Text]" custT="1"/>
      <dgm:spPr/>
      <dgm:t>
        <a:bodyPr/>
        <a:lstStyle/>
        <a:p>
          <a:r>
            <a:rPr lang="en-ID" sz="1800" b="1" dirty="0"/>
            <a:t>EKONOMI</a:t>
          </a:r>
        </a:p>
        <a:p>
          <a:r>
            <a:rPr lang="en-ID" sz="1800" b="1" dirty="0"/>
            <a:t> &amp; </a:t>
          </a:r>
        </a:p>
        <a:p>
          <a:r>
            <a:rPr lang="en-ID" sz="1800" b="1" dirty="0"/>
            <a:t>KEMISKINAN </a:t>
          </a:r>
          <a:endParaRPr lang="id-ID" sz="1800" b="1" dirty="0"/>
        </a:p>
      </dgm:t>
    </dgm:pt>
    <dgm:pt modelId="{6D5CFE7B-CFA7-4C70-AFD3-4426C931BBFC}" type="parTrans" cxnId="{620D3717-BAA3-4776-A8E4-32C3D5C597B1}">
      <dgm:prSet/>
      <dgm:spPr/>
      <dgm:t>
        <a:bodyPr/>
        <a:lstStyle/>
        <a:p>
          <a:endParaRPr lang="id-ID" sz="3200" b="1"/>
        </a:p>
      </dgm:t>
    </dgm:pt>
    <dgm:pt modelId="{7F364EC5-7770-427F-B31E-614FCC1B58ED}" type="sibTrans" cxnId="{620D3717-BAA3-4776-A8E4-32C3D5C597B1}">
      <dgm:prSet/>
      <dgm:spPr/>
      <dgm:t>
        <a:bodyPr/>
        <a:lstStyle/>
        <a:p>
          <a:endParaRPr lang="id-ID" sz="3200" b="1"/>
        </a:p>
      </dgm:t>
    </dgm:pt>
    <dgm:pt modelId="{AC17251E-54A3-4EE2-AFB1-56731B202569}">
      <dgm:prSet phldrT="[Text]" custT="1"/>
      <dgm:spPr/>
      <dgm:t>
        <a:bodyPr/>
        <a:lstStyle/>
        <a:p>
          <a:r>
            <a:rPr lang="en-ID" sz="1800" b="1" dirty="0"/>
            <a:t>NILAI BUDAYA </a:t>
          </a:r>
          <a:endParaRPr lang="id-ID" sz="1800" b="1" dirty="0"/>
        </a:p>
      </dgm:t>
    </dgm:pt>
    <dgm:pt modelId="{87A64C29-D7F6-4965-9253-3385E69C23AC}" type="parTrans" cxnId="{FB81DCBC-7448-403F-9730-22B6BDB12F70}">
      <dgm:prSet/>
      <dgm:spPr/>
      <dgm:t>
        <a:bodyPr/>
        <a:lstStyle/>
        <a:p>
          <a:endParaRPr lang="id-ID" sz="3200" b="1"/>
        </a:p>
      </dgm:t>
    </dgm:pt>
    <dgm:pt modelId="{9DE342E2-DAF3-4C16-97E3-C47D869B4F17}" type="sibTrans" cxnId="{FB81DCBC-7448-403F-9730-22B6BDB12F70}">
      <dgm:prSet/>
      <dgm:spPr/>
      <dgm:t>
        <a:bodyPr/>
        <a:lstStyle/>
        <a:p>
          <a:endParaRPr lang="id-ID" sz="3200" b="1"/>
        </a:p>
      </dgm:t>
    </dgm:pt>
    <dgm:pt modelId="{5B23A151-3D51-4121-A721-D6EE26A9B7A3}">
      <dgm:prSet phldrT="[Text]" custT="1"/>
      <dgm:spPr/>
      <dgm:t>
        <a:bodyPr/>
        <a:lstStyle/>
        <a:p>
          <a:r>
            <a:rPr lang="en-ID" sz="1800" b="1" dirty="0">
              <a:solidFill>
                <a:srgbClr val="FF0000"/>
              </a:solidFill>
            </a:rPr>
            <a:t>REGULASI</a:t>
          </a:r>
          <a:endParaRPr lang="id-ID" sz="1800" b="1" dirty="0">
            <a:solidFill>
              <a:srgbClr val="FF0000"/>
            </a:solidFill>
          </a:endParaRPr>
        </a:p>
      </dgm:t>
    </dgm:pt>
    <dgm:pt modelId="{FD15BCF2-C25D-46A6-8FED-9626FA267E37}" type="parTrans" cxnId="{4536C48E-1FEE-403E-9745-CDD7E3CA077F}">
      <dgm:prSet/>
      <dgm:spPr/>
      <dgm:t>
        <a:bodyPr/>
        <a:lstStyle/>
        <a:p>
          <a:endParaRPr lang="id-ID" sz="3200" b="1"/>
        </a:p>
      </dgm:t>
    </dgm:pt>
    <dgm:pt modelId="{DC9A8E90-33D0-4145-A35E-4D1C3F7C901A}" type="sibTrans" cxnId="{4536C48E-1FEE-403E-9745-CDD7E3CA077F}">
      <dgm:prSet/>
      <dgm:spPr/>
      <dgm:t>
        <a:bodyPr/>
        <a:lstStyle/>
        <a:p>
          <a:endParaRPr lang="id-ID" sz="3200" b="1"/>
        </a:p>
      </dgm:t>
    </dgm:pt>
    <dgm:pt modelId="{975E0F83-BF6C-4C9B-91BB-45CAFF781085}">
      <dgm:prSet phldrT="[Text]" custT="1"/>
      <dgm:spPr/>
      <dgm:t>
        <a:bodyPr/>
        <a:lstStyle/>
        <a:p>
          <a:r>
            <a:rPr lang="en-ID" sz="1800" b="1" dirty="0"/>
            <a:t>GLOBALISASI  (PERILAKU REMAJA) </a:t>
          </a:r>
          <a:endParaRPr lang="id-ID" sz="1800" b="1" dirty="0"/>
        </a:p>
      </dgm:t>
    </dgm:pt>
    <dgm:pt modelId="{EA0D97E4-8F63-486F-AE37-50B2D9F9D7DA}" type="parTrans" cxnId="{10F6408B-387B-4261-A3B9-F298F19752B8}">
      <dgm:prSet/>
      <dgm:spPr/>
      <dgm:t>
        <a:bodyPr/>
        <a:lstStyle/>
        <a:p>
          <a:endParaRPr lang="id-ID" sz="3200" b="1"/>
        </a:p>
      </dgm:t>
    </dgm:pt>
    <dgm:pt modelId="{550D3B92-3252-4904-AA2E-20583F615B1D}" type="sibTrans" cxnId="{10F6408B-387B-4261-A3B9-F298F19752B8}">
      <dgm:prSet/>
      <dgm:spPr/>
      <dgm:t>
        <a:bodyPr/>
        <a:lstStyle/>
        <a:p>
          <a:endParaRPr lang="id-ID" sz="3200" b="1"/>
        </a:p>
      </dgm:t>
    </dgm:pt>
    <dgm:pt modelId="{3BE9A76B-ABE2-4A9C-A78A-F5B12DF78CDB}">
      <dgm:prSet phldrT="[Text]" custT="1"/>
      <dgm:spPr/>
      <dgm:t>
        <a:bodyPr/>
        <a:lstStyle/>
        <a:p>
          <a:r>
            <a:rPr lang="en-ID" sz="1800" b="1" dirty="0">
              <a:solidFill>
                <a:schemeClr val="tx1"/>
              </a:solidFill>
            </a:rPr>
            <a:t>KETIDAK-SETARAAN GENDER</a:t>
          </a:r>
          <a:endParaRPr lang="id-ID" sz="1800" b="1" dirty="0">
            <a:solidFill>
              <a:schemeClr val="tx1"/>
            </a:solidFill>
          </a:endParaRPr>
        </a:p>
      </dgm:t>
    </dgm:pt>
    <dgm:pt modelId="{763AA8DD-3D43-4FF2-A897-CDF39D6E8A7C}" type="parTrans" cxnId="{878EAA22-2C80-4C95-A514-1EC0A0446C3D}">
      <dgm:prSet/>
      <dgm:spPr/>
      <dgm:t>
        <a:bodyPr/>
        <a:lstStyle/>
        <a:p>
          <a:endParaRPr lang="id-ID" sz="3200" b="1"/>
        </a:p>
      </dgm:t>
    </dgm:pt>
    <dgm:pt modelId="{B5C4ACFB-001A-4330-B8C1-892C6D5BE4E9}" type="sibTrans" cxnId="{878EAA22-2C80-4C95-A514-1EC0A0446C3D}">
      <dgm:prSet/>
      <dgm:spPr/>
      <dgm:t>
        <a:bodyPr/>
        <a:lstStyle/>
        <a:p>
          <a:endParaRPr lang="id-ID" sz="3200" b="1"/>
        </a:p>
      </dgm:t>
    </dgm:pt>
    <dgm:pt modelId="{61A451AC-BE1C-4183-AEBC-745F07F74BDA}" type="pres">
      <dgm:prSet presAssocID="{226A2197-5BAD-4F7B-8103-3DAB8C6D48FC}" presName="Name0" presStyleCnt="0">
        <dgm:presLayoutVars>
          <dgm:dir/>
          <dgm:resizeHandles val="exact"/>
        </dgm:presLayoutVars>
      </dgm:prSet>
      <dgm:spPr/>
    </dgm:pt>
    <dgm:pt modelId="{FFB39548-2319-48B3-9B2E-4903A1C96226}" type="pres">
      <dgm:prSet presAssocID="{4F5372BA-C8BE-4839-8DF3-F908F42CC579}" presName="Name5" presStyleLbl="vennNode1" presStyleIdx="0" presStyleCnt="5" custLinFactNeighborY="-16605">
        <dgm:presLayoutVars>
          <dgm:bulletEnabled val="1"/>
        </dgm:presLayoutVars>
      </dgm:prSet>
      <dgm:spPr/>
    </dgm:pt>
    <dgm:pt modelId="{0C9AFB0B-30BC-45DE-A9FA-3B94862A9BC8}" type="pres">
      <dgm:prSet presAssocID="{7F364EC5-7770-427F-B31E-614FCC1B58ED}" presName="space" presStyleCnt="0"/>
      <dgm:spPr/>
    </dgm:pt>
    <dgm:pt modelId="{777F67D3-6FC8-4D86-A2E5-E1E359677423}" type="pres">
      <dgm:prSet presAssocID="{AC17251E-54A3-4EE2-AFB1-56731B202569}" presName="Name5" presStyleLbl="vennNode1" presStyleIdx="1" presStyleCnt="5" custLinFactNeighborY="-16605">
        <dgm:presLayoutVars>
          <dgm:bulletEnabled val="1"/>
        </dgm:presLayoutVars>
      </dgm:prSet>
      <dgm:spPr/>
    </dgm:pt>
    <dgm:pt modelId="{DFCFF516-9909-4BE8-9562-9ADA84EC5874}" type="pres">
      <dgm:prSet presAssocID="{9DE342E2-DAF3-4C16-97E3-C47D869B4F17}" presName="space" presStyleCnt="0"/>
      <dgm:spPr/>
    </dgm:pt>
    <dgm:pt modelId="{1329FFF6-4B10-4AB9-A9BC-D4D16066C42C}" type="pres">
      <dgm:prSet presAssocID="{5B23A151-3D51-4121-A721-D6EE26A9B7A3}" presName="Name5" presStyleLbl="vennNode1" presStyleIdx="2" presStyleCnt="5" custLinFactNeighborY="-16605">
        <dgm:presLayoutVars>
          <dgm:bulletEnabled val="1"/>
        </dgm:presLayoutVars>
      </dgm:prSet>
      <dgm:spPr/>
    </dgm:pt>
    <dgm:pt modelId="{A55663CF-13EC-4140-A3C1-E191E901D78A}" type="pres">
      <dgm:prSet presAssocID="{DC9A8E90-33D0-4145-A35E-4D1C3F7C901A}" presName="space" presStyleCnt="0"/>
      <dgm:spPr/>
    </dgm:pt>
    <dgm:pt modelId="{F3AC9EBD-E7B2-4865-A88C-4A36F063DBCB}" type="pres">
      <dgm:prSet presAssocID="{975E0F83-BF6C-4C9B-91BB-45CAFF781085}" presName="Name5" presStyleLbl="vennNode1" presStyleIdx="3" presStyleCnt="5" custLinFactNeighborY="-16605">
        <dgm:presLayoutVars>
          <dgm:bulletEnabled val="1"/>
        </dgm:presLayoutVars>
      </dgm:prSet>
      <dgm:spPr/>
    </dgm:pt>
    <dgm:pt modelId="{9AC325B1-2D79-4954-837E-265CEEFDB99D}" type="pres">
      <dgm:prSet presAssocID="{550D3B92-3252-4904-AA2E-20583F615B1D}" presName="space" presStyleCnt="0"/>
      <dgm:spPr/>
    </dgm:pt>
    <dgm:pt modelId="{F55D1017-3F01-407E-9FD8-B65DEBA2E671}" type="pres">
      <dgm:prSet presAssocID="{3BE9A76B-ABE2-4A9C-A78A-F5B12DF78CDB}" presName="Name5" presStyleLbl="vennNode1" presStyleIdx="4" presStyleCnt="5" custLinFactNeighborY="-16605">
        <dgm:presLayoutVars>
          <dgm:bulletEnabled val="1"/>
        </dgm:presLayoutVars>
      </dgm:prSet>
      <dgm:spPr/>
    </dgm:pt>
  </dgm:ptLst>
  <dgm:cxnLst>
    <dgm:cxn modelId="{25FA5208-82D5-4637-995D-36674E38E33F}" type="presOf" srcId="{AC17251E-54A3-4EE2-AFB1-56731B202569}" destId="{777F67D3-6FC8-4D86-A2E5-E1E359677423}" srcOrd="0" destOrd="0" presId="urn:microsoft.com/office/officeart/2005/8/layout/venn3"/>
    <dgm:cxn modelId="{6F380C0B-EEA8-4831-86A2-5AA95691FEA5}" type="presOf" srcId="{5B23A151-3D51-4121-A721-D6EE26A9B7A3}" destId="{1329FFF6-4B10-4AB9-A9BC-D4D16066C42C}" srcOrd="0" destOrd="0" presId="urn:microsoft.com/office/officeart/2005/8/layout/venn3"/>
    <dgm:cxn modelId="{BF80A213-5F8E-48EE-9F05-00C3DAE66B28}" type="presOf" srcId="{226A2197-5BAD-4F7B-8103-3DAB8C6D48FC}" destId="{61A451AC-BE1C-4183-AEBC-745F07F74BDA}" srcOrd="0" destOrd="0" presId="urn:microsoft.com/office/officeart/2005/8/layout/venn3"/>
    <dgm:cxn modelId="{620D3717-BAA3-4776-A8E4-32C3D5C597B1}" srcId="{226A2197-5BAD-4F7B-8103-3DAB8C6D48FC}" destId="{4F5372BA-C8BE-4839-8DF3-F908F42CC579}" srcOrd="0" destOrd="0" parTransId="{6D5CFE7B-CFA7-4C70-AFD3-4426C931BBFC}" sibTransId="{7F364EC5-7770-427F-B31E-614FCC1B58ED}"/>
    <dgm:cxn modelId="{878EAA22-2C80-4C95-A514-1EC0A0446C3D}" srcId="{226A2197-5BAD-4F7B-8103-3DAB8C6D48FC}" destId="{3BE9A76B-ABE2-4A9C-A78A-F5B12DF78CDB}" srcOrd="4" destOrd="0" parTransId="{763AA8DD-3D43-4FF2-A897-CDF39D6E8A7C}" sibTransId="{B5C4ACFB-001A-4330-B8C1-892C6D5BE4E9}"/>
    <dgm:cxn modelId="{3E872C3C-0395-40EE-9857-AA7F7EF64D38}" type="presOf" srcId="{4F5372BA-C8BE-4839-8DF3-F908F42CC579}" destId="{FFB39548-2319-48B3-9B2E-4903A1C96226}" srcOrd="0" destOrd="0" presId="urn:microsoft.com/office/officeart/2005/8/layout/venn3"/>
    <dgm:cxn modelId="{10F6408B-387B-4261-A3B9-F298F19752B8}" srcId="{226A2197-5BAD-4F7B-8103-3DAB8C6D48FC}" destId="{975E0F83-BF6C-4C9B-91BB-45CAFF781085}" srcOrd="3" destOrd="0" parTransId="{EA0D97E4-8F63-486F-AE37-50B2D9F9D7DA}" sibTransId="{550D3B92-3252-4904-AA2E-20583F615B1D}"/>
    <dgm:cxn modelId="{4536C48E-1FEE-403E-9745-CDD7E3CA077F}" srcId="{226A2197-5BAD-4F7B-8103-3DAB8C6D48FC}" destId="{5B23A151-3D51-4121-A721-D6EE26A9B7A3}" srcOrd="2" destOrd="0" parTransId="{FD15BCF2-C25D-46A6-8FED-9626FA267E37}" sibTransId="{DC9A8E90-33D0-4145-A35E-4D1C3F7C901A}"/>
    <dgm:cxn modelId="{F9E8E9A2-1555-4C88-8508-79D8D0BF7643}" type="presOf" srcId="{975E0F83-BF6C-4C9B-91BB-45CAFF781085}" destId="{F3AC9EBD-E7B2-4865-A88C-4A36F063DBCB}" srcOrd="0" destOrd="0" presId="urn:microsoft.com/office/officeart/2005/8/layout/venn3"/>
    <dgm:cxn modelId="{723E08B0-3A26-4241-942D-4C110D410646}" type="presOf" srcId="{3BE9A76B-ABE2-4A9C-A78A-F5B12DF78CDB}" destId="{F55D1017-3F01-407E-9FD8-B65DEBA2E671}" srcOrd="0" destOrd="0" presId="urn:microsoft.com/office/officeart/2005/8/layout/venn3"/>
    <dgm:cxn modelId="{FB81DCBC-7448-403F-9730-22B6BDB12F70}" srcId="{226A2197-5BAD-4F7B-8103-3DAB8C6D48FC}" destId="{AC17251E-54A3-4EE2-AFB1-56731B202569}" srcOrd="1" destOrd="0" parTransId="{87A64C29-D7F6-4965-9253-3385E69C23AC}" sibTransId="{9DE342E2-DAF3-4C16-97E3-C47D869B4F17}"/>
    <dgm:cxn modelId="{64AE7A2C-8A4C-4B58-96F1-DBCB730ADADC}" type="presParOf" srcId="{61A451AC-BE1C-4183-AEBC-745F07F74BDA}" destId="{FFB39548-2319-48B3-9B2E-4903A1C96226}" srcOrd="0" destOrd="0" presId="urn:microsoft.com/office/officeart/2005/8/layout/venn3"/>
    <dgm:cxn modelId="{B0EB13C2-2ECB-4DB8-82FE-8E9FFF83FE20}" type="presParOf" srcId="{61A451AC-BE1C-4183-AEBC-745F07F74BDA}" destId="{0C9AFB0B-30BC-45DE-A9FA-3B94862A9BC8}" srcOrd="1" destOrd="0" presId="urn:microsoft.com/office/officeart/2005/8/layout/venn3"/>
    <dgm:cxn modelId="{AA257DA9-04CA-477B-B46A-7DFB0CECC65D}" type="presParOf" srcId="{61A451AC-BE1C-4183-AEBC-745F07F74BDA}" destId="{777F67D3-6FC8-4D86-A2E5-E1E359677423}" srcOrd="2" destOrd="0" presId="urn:microsoft.com/office/officeart/2005/8/layout/venn3"/>
    <dgm:cxn modelId="{3727A179-8E9E-4902-A175-9FB8CA994603}" type="presParOf" srcId="{61A451AC-BE1C-4183-AEBC-745F07F74BDA}" destId="{DFCFF516-9909-4BE8-9562-9ADA84EC5874}" srcOrd="3" destOrd="0" presId="urn:microsoft.com/office/officeart/2005/8/layout/venn3"/>
    <dgm:cxn modelId="{472C2BB6-3343-4D84-A7BC-8EAFFF35F20F}" type="presParOf" srcId="{61A451AC-BE1C-4183-AEBC-745F07F74BDA}" destId="{1329FFF6-4B10-4AB9-A9BC-D4D16066C42C}" srcOrd="4" destOrd="0" presId="urn:microsoft.com/office/officeart/2005/8/layout/venn3"/>
    <dgm:cxn modelId="{12D908F4-29D2-4C37-AA84-4B22AC805A3D}" type="presParOf" srcId="{61A451AC-BE1C-4183-AEBC-745F07F74BDA}" destId="{A55663CF-13EC-4140-A3C1-E191E901D78A}" srcOrd="5" destOrd="0" presId="urn:microsoft.com/office/officeart/2005/8/layout/venn3"/>
    <dgm:cxn modelId="{8C7EC656-13A5-444F-BD77-127D97F31DA7}" type="presParOf" srcId="{61A451AC-BE1C-4183-AEBC-745F07F74BDA}" destId="{F3AC9EBD-E7B2-4865-A88C-4A36F063DBCB}" srcOrd="6" destOrd="0" presId="urn:microsoft.com/office/officeart/2005/8/layout/venn3"/>
    <dgm:cxn modelId="{D092D125-9EF5-4740-8A09-E16B30788A02}" type="presParOf" srcId="{61A451AC-BE1C-4183-AEBC-745F07F74BDA}" destId="{9AC325B1-2D79-4954-837E-265CEEFDB99D}" srcOrd="7" destOrd="0" presId="urn:microsoft.com/office/officeart/2005/8/layout/venn3"/>
    <dgm:cxn modelId="{67C11170-6513-4E27-A008-7EBEC953C81F}" type="presParOf" srcId="{61A451AC-BE1C-4183-AEBC-745F07F74BDA}" destId="{F55D1017-3F01-407E-9FD8-B65DEBA2E671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8860A5-B79F-48E2-B579-4E0F42DC0558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3E1A9E0A-7DF5-4346-BBAB-FEEB5988042D}">
      <dgm:prSet phldrT="[Text]" custT="1"/>
      <dgm:spPr/>
      <dgm:t>
        <a:bodyPr/>
        <a:lstStyle/>
        <a:p>
          <a:r>
            <a:rPr lang="en-ID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UUDNRI 1945</a:t>
          </a:r>
          <a:endParaRPr lang="id-ID" sz="2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A4FC288-D667-4E2A-92BA-D4028235EA3F}" type="parTrans" cxnId="{D57A0F72-E11D-4003-96A7-C1BECE77194C}">
      <dgm:prSet/>
      <dgm:spPr/>
      <dgm:t>
        <a:bodyPr/>
        <a:lstStyle/>
        <a:p>
          <a:endParaRPr lang="id-ID" sz="28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04AE4CE-B0D5-475D-A6C6-86733DC490B3}" type="sibTrans" cxnId="{D57A0F72-E11D-4003-96A7-C1BECE77194C}">
      <dgm:prSet/>
      <dgm:spPr/>
      <dgm:t>
        <a:bodyPr/>
        <a:lstStyle/>
        <a:p>
          <a:endParaRPr lang="id-ID" sz="28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01432-E91C-4D7C-9921-C73106199CF2}">
      <dgm:prSet phldrT="[Text]" custT="1"/>
      <dgm:spPr/>
      <dgm:t>
        <a:bodyPr/>
        <a:lstStyle/>
        <a:p>
          <a:pPr algn="l"/>
          <a:r>
            <a:rPr lang="en-ID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UU 23 Th. 2002</a:t>
          </a:r>
          <a:endParaRPr lang="id-ID" sz="2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216F50-D617-45E6-994A-EA9CD05345F6}" type="parTrans" cxnId="{27A2D2D2-DB13-4B70-8B5C-B9436F960517}">
      <dgm:prSet/>
      <dgm:spPr/>
      <dgm:t>
        <a:bodyPr/>
        <a:lstStyle/>
        <a:p>
          <a:endParaRPr lang="id-ID" sz="28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B8E14A9-DB6E-4FE5-B518-33FE080842D7}" type="sibTrans" cxnId="{27A2D2D2-DB13-4B70-8B5C-B9436F960517}">
      <dgm:prSet/>
      <dgm:spPr/>
      <dgm:t>
        <a:bodyPr/>
        <a:lstStyle/>
        <a:p>
          <a:endParaRPr lang="id-ID" sz="28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E9545DB-DE58-45D3-9235-37FDFD757A87}">
      <dgm:prSet phldrT="[Text]" custT="1"/>
      <dgm:spPr/>
      <dgm:t>
        <a:bodyPr/>
        <a:lstStyle/>
        <a:p>
          <a:r>
            <a:rPr lang="en-ID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UU 35 Th.2014</a:t>
          </a:r>
          <a:endParaRPr lang="id-ID" sz="2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5EB261-F3A7-4AE5-8477-92A4C2AE9A4A}" type="parTrans" cxnId="{E8A5918D-A492-4F5C-815F-C561E90EFD72}">
      <dgm:prSet/>
      <dgm:spPr/>
      <dgm:t>
        <a:bodyPr/>
        <a:lstStyle/>
        <a:p>
          <a:endParaRPr lang="id-ID" sz="28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D4D49DB-12E1-4B11-AB25-95880711480E}" type="sibTrans" cxnId="{E8A5918D-A492-4F5C-815F-C561E90EFD72}">
      <dgm:prSet/>
      <dgm:spPr/>
      <dgm:t>
        <a:bodyPr/>
        <a:lstStyle/>
        <a:p>
          <a:endParaRPr lang="id-ID" sz="28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AD1B051-B4F8-4B7D-82B0-EE8995701B87}">
      <dgm:prSet phldrT="[Text]" custT="1"/>
      <dgm:spPr/>
      <dgm:t>
        <a:bodyPr/>
        <a:lstStyle/>
        <a:p>
          <a:r>
            <a:rPr lang="en-ID" sz="24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Ratifikasi</a:t>
          </a:r>
          <a:r>
            <a:rPr lang="en-ID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24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Konvensi</a:t>
          </a:r>
          <a:r>
            <a:rPr lang="en-ID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24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Hak</a:t>
          </a:r>
          <a:r>
            <a:rPr lang="en-ID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24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Anak</a:t>
          </a:r>
          <a:r>
            <a:rPr lang="en-ID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id-ID" sz="2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F70BA97-FB24-4BED-BEC3-476467971BED}" type="parTrans" cxnId="{FA6711FB-4611-43F8-B327-B650D8E4C023}">
      <dgm:prSet/>
      <dgm:spPr/>
      <dgm:t>
        <a:bodyPr/>
        <a:lstStyle/>
        <a:p>
          <a:endParaRPr lang="id-ID"/>
        </a:p>
      </dgm:t>
    </dgm:pt>
    <dgm:pt modelId="{738FF6E5-A7E8-4355-9F25-037909FDB9AA}" type="sibTrans" cxnId="{FA6711FB-4611-43F8-B327-B650D8E4C023}">
      <dgm:prSet/>
      <dgm:spPr/>
      <dgm:t>
        <a:bodyPr/>
        <a:lstStyle/>
        <a:p>
          <a:endParaRPr lang="id-ID"/>
        </a:p>
      </dgm:t>
    </dgm:pt>
    <dgm:pt modelId="{9B687FCF-AE2A-424F-9DE0-E8987B8892E8}" type="pres">
      <dgm:prSet presAssocID="{CE8860A5-B79F-48E2-B579-4E0F42DC055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675B43C-3774-494B-9415-EC04A103AF74}" type="pres">
      <dgm:prSet presAssocID="{3E1A9E0A-7DF5-4346-BBAB-FEEB5988042D}" presName="Accent1" presStyleCnt="0"/>
      <dgm:spPr/>
    </dgm:pt>
    <dgm:pt modelId="{AA2E85F7-521E-45A9-AFC7-FA54BBD46CE8}" type="pres">
      <dgm:prSet presAssocID="{3E1A9E0A-7DF5-4346-BBAB-FEEB5988042D}" presName="Accent" presStyleLbl="node1" presStyleIdx="0" presStyleCnt="4" custScaleX="150464"/>
      <dgm:spPr/>
    </dgm:pt>
    <dgm:pt modelId="{BBB739D1-3E65-48FC-B716-42751EDE4C52}" type="pres">
      <dgm:prSet presAssocID="{3E1A9E0A-7DF5-4346-BBAB-FEEB5988042D}" presName="Parent1" presStyleLbl="revTx" presStyleIdx="0" presStyleCnt="4" custScaleX="244828" custLinFactNeighborX="1742" custLinFactNeighborY="-10640">
        <dgm:presLayoutVars>
          <dgm:chMax val="1"/>
          <dgm:chPref val="1"/>
          <dgm:bulletEnabled val="1"/>
        </dgm:presLayoutVars>
      </dgm:prSet>
      <dgm:spPr/>
    </dgm:pt>
    <dgm:pt modelId="{FCB206EF-2C47-45CC-AAEF-C25E81F2549C}" type="pres">
      <dgm:prSet presAssocID="{04201432-E91C-4D7C-9921-C73106199CF2}" presName="Accent2" presStyleCnt="0"/>
      <dgm:spPr/>
    </dgm:pt>
    <dgm:pt modelId="{95CBB9F6-8AD9-4C40-B97E-E0F31FADE8A3}" type="pres">
      <dgm:prSet presAssocID="{04201432-E91C-4D7C-9921-C73106199CF2}" presName="Accent" presStyleLbl="node1" presStyleIdx="1" presStyleCnt="4" custScaleX="155881"/>
      <dgm:spPr/>
    </dgm:pt>
    <dgm:pt modelId="{5F1CA709-44E7-4ED8-8796-0A420618F642}" type="pres">
      <dgm:prSet presAssocID="{04201432-E91C-4D7C-9921-C73106199CF2}" presName="Parent2" presStyleLbl="revTx" presStyleIdx="1" presStyleCnt="4" custScaleX="349980" custLinFactNeighborX="74217" custLinFactNeighborY="3535">
        <dgm:presLayoutVars>
          <dgm:chMax val="1"/>
          <dgm:chPref val="1"/>
          <dgm:bulletEnabled val="1"/>
        </dgm:presLayoutVars>
      </dgm:prSet>
      <dgm:spPr/>
    </dgm:pt>
    <dgm:pt modelId="{33676FFF-0C34-408F-A23B-19A19E0B04B9}" type="pres">
      <dgm:prSet presAssocID="{1E9545DB-DE58-45D3-9235-37FDFD757A87}" presName="Accent3" presStyleCnt="0"/>
      <dgm:spPr/>
    </dgm:pt>
    <dgm:pt modelId="{DC0F6DAC-3458-48DE-A373-EEDC73017169}" type="pres">
      <dgm:prSet presAssocID="{1E9545DB-DE58-45D3-9235-37FDFD757A87}" presName="Accent" presStyleLbl="node1" presStyleIdx="2" presStyleCnt="4" custScaleX="164921"/>
      <dgm:spPr/>
    </dgm:pt>
    <dgm:pt modelId="{3063693B-AAE9-4B9B-9C61-8E0F82024850}" type="pres">
      <dgm:prSet presAssocID="{1E9545DB-DE58-45D3-9235-37FDFD757A87}" presName="Parent3" presStyleLbl="revTx" presStyleIdx="2" presStyleCnt="4" custScaleX="292183" custLinFactNeighborX="5667" custLinFactNeighborY="5927">
        <dgm:presLayoutVars>
          <dgm:chMax val="1"/>
          <dgm:chPref val="1"/>
          <dgm:bulletEnabled val="1"/>
        </dgm:presLayoutVars>
      </dgm:prSet>
      <dgm:spPr/>
    </dgm:pt>
    <dgm:pt modelId="{6B37B30C-02FC-459A-ACBB-2063C292CEDB}" type="pres">
      <dgm:prSet presAssocID="{DAD1B051-B4F8-4B7D-82B0-EE8995701B87}" presName="Accent4" presStyleCnt="0"/>
      <dgm:spPr/>
    </dgm:pt>
    <dgm:pt modelId="{EBBACAF4-67C1-4871-8E19-09F469A0A25D}" type="pres">
      <dgm:prSet presAssocID="{DAD1B051-B4F8-4B7D-82B0-EE8995701B87}" presName="Accent" presStyleLbl="node1" presStyleIdx="3" presStyleCnt="4" custScaleX="215015"/>
      <dgm:spPr/>
    </dgm:pt>
    <dgm:pt modelId="{E8AE629E-C4B6-40A9-9489-BC900E756D96}" type="pres">
      <dgm:prSet presAssocID="{DAD1B051-B4F8-4B7D-82B0-EE8995701B87}" presName="Parent4" presStyleLbl="revTx" presStyleIdx="3" presStyleCnt="4" custScaleX="275929" custLinFactNeighborX="5807" custLinFactNeighborY="11759">
        <dgm:presLayoutVars>
          <dgm:chMax val="1"/>
          <dgm:chPref val="1"/>
          <dgm:bulletEnabled val="1"/>
        </dgm:presLayoutVars>
      </dgm:prSet>
      <dgm:spPr/>
    </dgm:pt>
  </dgm:ptLst>
  <dgm:cxnLst>
    <dgm:cxn modelId="{5EB7C81C-2BAA-4700-BF1B-B8F54D480793}" type="presOf" srcId="{CE8860A5-B79F-48E2-B579-4E0F42DC0558}" destId="{9B687FCF-AE2A-424F-9DE0-E8987B8892E8}" srcOrd="0" destOrd="0" presId="urn:microsoft.com/office/officeart/2009/layout/CircleArrowProcess"/>
    <dgm:cxn modelId="{A773244E-B100-4926-B33D-302179DCAB35}" type="presOf" srcId="{04201432-E91C-4D7C-9921-C73106199CF2}" destId="{5F1CA709-44E7-4ED8-8796-0A420618F642}" srcOrd="0" destOrd="0" presId="urn:microsoft.com/office/officeart/2009/layout/CircleArrowProcess"/>
    <dgm:cxn modelId="{2FFD9670-4DD7-4FC6-B0F5-269B9BA18952}" type="presOf" srcId="{3E1A9E0A-7DF5-4346-BBAB-FEEB5988042D}" destId="{BBB739D1-3E65-48FC-B716-42751EDE4C52}" srcOrd="0" destOrd="0" presId="urn:microsoft.com/office/officeart/2009/layout/CircleArrowProcess"/>
    <dgm:cxn modelId="{D57A0F72-E11D-4003-96A7-C1BECE77194C}" srcId="{CE8860A5-B79F-48E2-B579-4E0F42DC0558}" destId="{3E1A9E0A-7DF5-4346-BBAB-FEEB5988042D}" srcOrd="0" destOrd="0" parTransId="{1A4FC288-D667-4E2A-92BA-D4028235EA3F}" sibTransId="{E04AE4CE-B0D5-475D-A6C6-86733DC490B3}"/>
    <dgm:cxn modelId="{96533082-BEAF-463E-916B-83A2ECC19662}" type="presOf" srcId="{1E9545DB-DE58-45D3-9235-37FDFD757A87}" destId="{3063693B-AAE9-4B9B-9C61-8E0F82024850}" srcOrd="0" destOrd="0" presId="urn:microsoft.com/office/officeart/2009/layout/CircleArrowProcess"/>
    <dgm:cxn modelId="{E8A5918D-A492-4F5C-815F-C561E90EFD72}" srcId="{CE8860A5-B79F-48E2-B579-4E0F42DC0558}" destId="{1E9545DB-DE58-45D3-9235-37FDFD757A87}" srcOrd="2" destOrd="0" parTransId="{A15EB261-F3A7-4AE5-8477-92A4C2AE9A4A}" sibTransId="{ED4D49DB-12E1-4B11-AB25-95880711480E}"/>
    <dgm:cxn modelId="{27A2D2D2-DB13-4B70-8B5C-B9436F960517}" srcId="{CE8860A5-B79F-48E2-B579-4E0F42DC0558}" destId="{04201432-E91C-4D7C-9921-C73106199CF2}" srcOrd="1" destOrd="0" parTransId="{C5216F50-D617-45E6-994A-EA9CD05345F6}" sibTransId="{7B8E14A9-DB6E-4FE5-B518-33FE080842D7}"/>
    <dgm:cxn modelId="{119FCDF5-A1C6-435E-8AC2-BE57144120BE}" type="presOf" srcId="{DAD1B051-B4F8-4B7D-82B0-EE8995701B87}" destId="{E8AE629E-C4B6-40A9-9489-BC900E756D96}" srcOrd="0" destOrd="0" presId="urn:microsoft.com/office/officeart/2009/layout/CircleArrowProcess"/>
    <dgm:cxn modelId="{FA6711FB-4611-43F8-B327-B650D8E4C023}" srcId="{CE8860A5-B79F-48E2-B579-4E0F42DC0558}" destId="{DAD1B051-B4F8-4B7D-82B0-EE8995701B87}" srcOrd="3" destOrd="0" parTransId="{7F70BA97-FB24-4BED-BEC3-476467971BED}" sibTransId="{738FF6E5-A7E8-4355-9F25-037909FDB9AA}"/>
    <dgm:cxn modelId="{65BC4FB9-AB75-4E45-B215-C60ABBD6366A}" type="presParOf" srcId="{9B687FCF-AE2A-424F-9DE0-E8987B8892E8}" destId="{A675B43C-3774-494B-9415-EC04A103AF74}" srcOrd="0" destOrd="0" presId="urn:microsoft.com/office/officeart/2009/layout/CircleArrowProcess"/>
    <dgm:cxn modelId="{E9CC4177-E913-46F4-94AD-37B53905C8A3}" type="presParOf" srcId="{A675B43C-3774-494B-9415-EC04A103AF74}" destId="{AA2E85F7-521E-45A9-AFC7-FA54BBD46CE8}" srcOrd="0" destOrd="0" presId="urn:microsoft.com/office/officeart/2009/layout/CircleArrowProcess"/>
    <dgm:cxn modelId="{6BD1092C-C143-469E-B31E-D340D53BD2C7}" type="presParOf" srcId="{9B687FCF-AE2A-424F-9DE0-E8987B8892E8}" destId="{BBB739D1-3E65-48FC-B716-42751EDE4C52}" srcOrd="1" destOrd="0" presId="urn:microsoft.com/office/officeart/2009/layout/CircleArrowProcess"/>
    <dgm:cxn modelId="{D07A5083-89B6-4479-A386-23740AE97494}" type="presParOf" srcId="{9B687FCF-AE2A-424F-9DE0-E8987B8892E8}" destId="{FCB206EF-2C47-45CC-AAEF-C25E81F2549C}" srcOrd="2" destOrd="0" presId="urn:microsoft.com/office/officeart/2009/layout/CircleArrowProcess"/>
    <dgm:cxn modelId="{B8AA0A8F-59F4-42D9-9F11-AF59B423D1F6}" type="presParOf" srcId="{FCB206EF-2C47-45CC-AAEF-C25E81F2549C}" destId="{95CBB9F6-8AD9-4C40-B97E-E0F31FADE8A3}" srcOrd="0" destOrd="0" presId="urn:microsoft.com/office/officeart/2009/layout/CircleArrowProcess"/>
    <dgm:cxn modelId="{C87229B9-2CAD-4818-96C4-434A23AF8CAE}" type="presParOf" srcId="{9B687FCF-AE2A-424F-9DE0-E8987B8892E8}" destId="{5F1CA709-44E7-4ED8-8796-0A420618F642}" srcOrd="3" destOrd="0" presId="urn:microsoft.com/office/officeart/2009/layout/CircleArrowProcess"/>
    <dgm:cxn modelId="{50615D94-7979-45E7-94ED-4C1500F2F8FF}" type="presParOf" srcId="{9B687FCF-AE2A-424F-9DE0-E8987B8892E8}" destId="{33676FFF-0C34-408F-A23B-19A19E0B04B9}" srcOrd="4" destOrd="0" presId="urn:microsoft.com/office/officeart/2009/layout/CircleArrowProcess"/>
    <dgm:cxn modelId="{6CD0F868-7A0E-4365-9433-57960AA7A402}" type="presParOf" srcId="{33676FFF-0C34-408F-A23B-19A19E0B04B9}" destId="{DC0F6DAC-3458-48DE-A373-EEDC73017169}" srcOrd="0" destOrd="0" presId="urn:microsoft.com/office/officeart/2009/layout/CircleArrowProcess"/>
    <dgm:cxn modelId="{EE8783BB-CE27-4FDD-BA22-E6A87E0D1207}" type="presParOf" srcId="{9B687FCF-AE2A-424F-9DE0-E8987B8892E8}" destId="{3063693B-AAE9-4B9B-9C61-8E0F82024850}" srcOrd="5" destOrd="0" presId="urn:microsoft.com/office/officeart/2009/layout/CircleArrowProcess"/>
    <dgm:cxn modelId="{A1F5903D-2AD2-47B2-AEDA-04ECA47F4409}" type="presParOf" srcId="{9B687FCF-AE2A-424F-9DE0-E8987B8892E8}" destId="{6B37B30C-02FC-459A-ACBB-2063C292CEDB}" srcOrd="6" destOrd="0" presId="urn:microsoft.com/office/officeart/2009/layout/CircleArrowProcess"/>
    <dgm:cxn modelId="{2045CF5B-AED8-4D40-A760-3AE2035B0E41}" type="presParOf" srcId="{6B37B30C-02FC-459A-ACBB-2063C292CEDB}" destId="{EBBACAF4-67C1-4871-8E19-09F469A0A25D}" srcOrd="0" destOrd="0" presId="urn:microsoft.com/office/officeart/2009/layout/CircleArrowProcess"/>
    <dgm:cxn modelId="{8A945ECD-3135-4E3B-81A7-3BCFC2B0EA89}" type="presParOf" srcId="{9B687FCF-AE2A-424F-9DE0-E8987B8892E8}" destId="{E8AE629E-C4B6-40A9-9489-BC900E756D96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30FA92-8E50-4DF4-ACED-B777DE95170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D1C040E0-22F8-4834-9CE4-E4C8CECD66A1}">
      <dgm:prSet phldrT="[Text]"/>
      <dgm:spPr/>
      <dgm:t>
        <a:bodyPr/>
        <a:lstStyle/>
        <a:p>
          <a:r>
            <a:rPr lang="en-ID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Kajian Teoritis</a:t>
          </a:r>
          <a:endParaRPr lang="id-ID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28F02E8-B0A2-4AAD-B8C4-D3526748F4A7}" type="parTrans" cxnId="{E22615A2-2F65-4614-B9C2-1BA14674C392}">
      <dgm:prSet/>
      <dgm:spPr/>
      <dgm:t>
        <a:bodyPr/>
        <a:lstStyle/>
        <a:p>
          <a:endParaRPr lang="id-ID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7C8DC9D-A368-4036-B38E-143B7463395F}" type="sibTrans" cxnId="{E22615A2-2F65-4614-B9C2-1BA14674C392}">
      <dgm:prSet/>
      <dgm:spPr/>
      <dgm:t>
        <a:bodyPr/>
        <a:lstStyle/>
        <a:p>
          <a:endParaRPr lang="id-ID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846DC4E-975F-47F8-B617-81C61AE51F46}">
      <dgm:prSet phldrT="[Text]"/>
      <dgm:spPr/>
      <dgm:t>
        <a:bodyPr/>
        <a:lstStyle/>
        <a:p>
          <a:r>
            <a:rPr lang="en-ID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Kajian </a:t>
          </a:r>
          <a:r>
            <a:rPr lang="en-ID" b="1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terhadap</a:t>
          </a:r>
          <a:r>
            <a:rPr lang="en-ID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b="1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Asas</a:t>
          </a:r>
          <a:r>
            <a:rPr lang="en-ID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/</a:t>
          </a:r>
          <a:r>
            <a:rPr lang="en-ID" b="1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Prinsip</a:t>
          </a:r>
          <a:r>
            <a:rPr lang="en-ID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id-ID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4AC0E31-7DD1-412E-8EB9-576DE3275EA8}" type="parTrans" cxnId="{2765B75C-43BA-4B5F-A008-21CE8ABD8367}">
      <dgm:prSet/>
      <dgm:spPr/>
      <dgm:t>
        <a:bodyPr/>
        <a:lstStyle/>
        <a:p>
          <a:endParaRPr lang="id-ID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4B2A0C8-3563-4D3A-8513-4BD63C491F92}" type="sibTrans" cxnId="{2765B75C-43BA-4B5F-A008-21CE8ABD8367}">
      <dgm:prSet/>
      <dgm:spPr/>
      <dgm:t>
        <a:bodyPr/>
        <a:lstStyle/>
        <a:p>
          <a:endParaRPr lang="id-ID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D6FE74-8207-4700-9F31-54523E6E8988}">
      <dgm:prSet phldrT="[Text]"/>
      <dgm:spPr/>
      <dgm:t>
        <a:bodyPr/>
        <a:lstStyle/>
        <a:p>
          <a:r>
            <a:rPr lang="en-ID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Kajian </a:t>
          </a:r>
          <a:r>
            <a:rPr lang="en-ID" b="1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Praktik</a:t>
          </a:r>
          <a:r>
            <a:rPr lang="en-ID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b="1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Penyelenggaraan</a:t>
          </a:r>
          <a:r>
            <a:rPr lang="en-ID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/ </a:t>
          </a:r>
          <a:r>
            <a:rPr lang="en-ID" b="1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Empiris</a:t>
          </a:r>
          <a:endParaRPr lang="id-ID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6E7872-0829-4C98-A8C5-4325BC881FD3}" type="parTrans" cxnId="{B38CFA52-1E74-4E8D-84CD-95636B8E35FF}">
      <dgm:prSet/>
      <dgm:spPr/>
      <dgm:t>
        <a:bodyPr/>
        <a:lstStyle/>
        <a:p>
          <a:endParaRPr lang="id-ID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3F1FB2-FD11-441D-8275-A0D1C6A6EB52}" type="sibTrans" cxnId="{B38CFA52-1E74-4E8D-84CD-95636B8E35FF}">
      <dgm:prSet/>
      <dgm:spPr/>
      <dgm:t>
        <a:bodyPr/>
        <a:lstStyle/>
        <a:p>
          <a:endParaRPr lang="id-ID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905B0D-D7C8-48C6-81DC-26300CAD06F5}">
      <dgm:prSet phldrT="[Text]"/>
      <dgm:spPr/>
      <dgm:t>
        <a:bodyPr/>
        <a:lstStyle/>
        <a:p>
          <a:r>
            <a:rPr lang="en-ID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Kajian </a:t>
          </a:r>
          <a:r>
            <a:rPr lang="en-ID" b="1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terhadap</a:t>
          </a:r>
          <a:r>
            <a:rPr lang="en-ID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b="1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Implikasi</a:t>
          </a:r>
          <a:r>
            <a:rPr lang="en-ID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b="1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Penerapan</a:t>
          </a:r>
          <a:r>
            <a:rPr lang="en-ID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b="1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Baru</a:t>
          </a:r>
          <a:r>
            <a:rPr lang="en-ID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id-ID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6D4928F-F3DB-412C-BA00-FDEE3D292CBD}" type="parTrans" cxnId="{8F502F5A-8AE7-40B9-B3BE-0BB764AC798C}">
      <dgm:prSet/>
      <dgm:spPr/>
      <dgm:t>
        <a:bodyPr/>
        <a:lstStyle/>
        <a:p>
          <a:endParaRPr lang="id-ID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A5660CB-F8A1-435E-8AFE-0721A084367F}" type="sibTrans" cxnId="{8F502F5A-8AE7-40B9-B3BE-0BB764AC798C}">
      <dgm:prSet/>
      <dgm:spPr/>
      <dgm:t>
        <a:bodyPr/>
        <a:lstStyle/>
        <a:p>
          <a:endParaRPr lang="id-ID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D3EAD25-2BF3-4CD4-9F9E-1A3783286D03}" type="pres">
      <dgm:prSet presAssocID="{9430FA92-8E50-4DF4-ACED-B777DE951708}" presName="diagram" presStyleCnt="0">
        <dgm:presLayoutVars>
          <dgm:dir/>
          <dgm:resizeHandles val="exact"/>
        </dgm:presLayoutVars>
      </dgm:prSet>
      <dgm:spPr/>
    </dgm:pt>
    <dgm:pt modelId="{F0F59980-408D-4F0C-90BD-DBCFC96272BC}" type="pres">
      <dgm:prSet presAssocID="{D1C040E0-22F8-4834-9CE4-E4C8CECD66A1}" presName="node" presStyleLbl="node1" presStyleIdx="0" presStyleCnt="4">
        <dgm:presLayoutVars>
          <dgm:bulletEnabled val="1"/>
        </dgm:presLayoutVars>
      </dgm:prSet>
      <dgm:spPr/>
    </dgm:pt>
    <dgm:pt modelId="{D28EDA0D-7C94-46A9-AD19-E452A1790942}" type="pres">
      <dgm:prSet presAssocID="{67C8DC9D-A368-4036-B38E-143B7463395F}" presName="sibTrans" presStyleCnt="0"/>
      <dgm:spPr/>
    </dgm:pt>
    <dgm:pt modelId="{3D47D74E-CAFF-437B-9912-C67F06497B0E}" type="pres">
      <dgm:prSet presAssocID="{D846DC4E-975F-47F8-B617-81C61AE51F46}" presName="node" presStyleLbl="node1" presStyleIdx="1" presStyleCnt="4">
        <dgm:presLayoutVars>
          <dgm:bulletEnabled val="1"/>
        </dgm:presLayoutVars>
      </dgm:prSet>
      <dgm:spPr/>
    </dgm:pt>
    <dgm:pt modelId="{08AEF651-44C3-41CD-B427-CAB4AB5545F1}" type="pres">
      <dgm:prSet presAssocID="{34B2A0C8-3563-4D3A-8513-4BD63C491F92}" presName="sibTrans" presStyleCnt="0"/>
      <dgm:spPr/>
    </dgm:pt>
    <dgm:pt modelId="{11ABBA65-0977-412E-B918-B63A494017BF}" type="pres">
      <dgm:prSet presAssocID="{FBD6FE74-8207-4700-9F31-54523E6E8988}" presName="node" presStyleLbl="node1" presStyleIdx="2" presStyleCnt="4">
        <dgm:presLayoutVars>
          <dgm:bulletEnabled val="1"/>
        </dgm:presLayoutVars>
      </dgm:prSet>
      <dgm:spPr/>
    </dgm:pt>
    <dgm:pt modelId="{2E03FAD3-1BA8-4926-818B-E9F67D171A18}" type="pres">
      <dgm:prSet presAssocID="{E43F1FB2-FD11-441D-8275-A0D1C6A6EB52}" presName="sibTrans" presStyleCnt="0"/>
      <dgm:spPr/>
    </dgm:pt>
    <dgm:pt modelId="{7A0914C5-82E4-44F7-9A33-FA431E5C4D6D}" type="pres">
      <dgm:prSet presAssocID="{A1905B0D-D7C8-48C6-81DC-26300CAD06F5}" presName="node" presStyleLbl="node1" presStyleIdx="3" presStyleCnt="4">
        <dgm:presLayoutVars>
          <dgm:bulletEnabled val="1"/>
        </dgm:presLayoutVars>
      </dgm:prSet>
      <dgm:spPr/>
    </dgm:pt>
  </dgm:ptLst>
  <dgm:cxnLst>
    <dgm:cxn modelId="{2765B75C-43BA-4B5F-A008-21CE8ABD8367}" srcId="{9430FA92-8E50-4DF4-ACED-B777DE951708}" destId="{D846DC4E-975F-47F8-B617-81C61AE51F46}" srcOrd="1" destOrd="0" parTransId="{A4AC0E31-7DD1-412E-8EB9-576DE3275EA8}" sibTransId="{34B2A0C8-3563-4D3A-8513-4BD63C491F92}"/>
    <dgm:cxn modelId="{1C64A348-A3D7-41E7-A870-068F1B3448DF}" type="presOf" srcId="{D846DC4E-975F-47F8-B617-81C61AE51F46}" destId="{3D47D74E-CAFF-437B-9912-C67F06497B0E}" srcOrd="0" destOrd="0" presId="urn:microsoft.com/office/officeart/2005/8/layout/default"/>
    <dgm:cxn modelId="{AE401B4B-5B0A-4B2E-A0B1-80BE21071A23}" type="presOf" srcId="{A1905B0D-D7C8-48C6-81DC-26300CAD06F5}" destId="{7A0914C5-82E4-44F7-9A33-FA431E5C4D6D}" srcOrd="0" destOrd="0" presId="urn:microsoft.com/office/officeart/2005/8/layout/default"/>
    <dgm:cxn modelId="{B38CFA52-1E74-4E8D-84CD-95636B8E35FF}" srcId="{9430FA92-8E50-4DF4-ACED-B777DE951708}" destId="{FBD6FE74-8207-4700-9F31-54523E6E8988}" srcOrd="2" destOrd="0" parTransId="{656E7872-0829-4C98-A8C5-4325BC881FD3}" sibTransId="{E43F1FB2-FD11-441D-8275-A0D1C6A6EB52}"/>
    <dgm:cxn modelId="{8F502F5A-8AE7-40B9-B3BE-0BB764AC798C}" srcId="{9430FA92-8E50-4DF4-ACED-B777DE951708}" destId="{A1905B0D-D7C8-48C6-81DC-26300CAD06F5}" srcOrd="3" destOrd="0" parTransId="{C6D4928F-F3DB-412C-BA00-FDEE3D292CBD}" sibTransId="{FA5660CB-F8A1-435E-8AFE-0721A084367F}"/>
    <dgm:cxn modelId="{B3595497-CEF4-4B5C-97A8-D39CB05C134E}" type="presOf" srcId="{FBD6FE74-8207-4700-9F31-54523E6E8988}" destId="{11ABBA65-0977-412E-B918-B63A494017BF}" srcOrd="0" destOrd="0" presId="urn:microsoft.com/office/officeart/2005/8/layout/default"/>
    <dgm:cxn modelId="{E22615A2-2F65-4614-B9C2-1BA14674C392}" srcId="{9430FA92-8E50-4DF4-ACED-B777DE951708}" destId="{D1C040E0-22F8-4834-9CE4-E4C8CECD66A1}" srcOrd="0" destOrd="0" parTransId="{328F02E8-B0A2-4AAD-B8C4-D3526748F4A7}" sibTransId="{67C8DC9D-A368-4036-B38E-143B7463395F}"/>
    <dgm:cxn modelId="{B725BFD6-EB2F-4B8D-A8EE-A0609BB65F5F}" type="presOf" srcId="{9430FA92-8E50-4DF4-ACED-B777DE951708}" destId="{AD3EAD25-2BF3-4CD4-9F9E-1A3783286D03}" srcOrd="0" destOrd="0" presId="urn:microsoft.com/office/officeart/2005/8/layout/default"/>
    <dgm:cxn modelId="{F3D54AE3-CB85-495B-B778-207F1618FCC8}" type="presOf" srcId="{D1C040E0-22F8-4834-9CE4-E4C8CECD66A1}" destId="{F0F59980-408D-4F0C-90BD-DBCFC96272BC}" srcOrd="0" destOrd="0" presId="urn:microsoft.com/office/officeart/2005/8/layout/default"/>
    <dgm:cxn modelId="{82DDFEDC-B2E7-480E-94E5-D388E1257389}" type="presParOf" srcId="{AD3EAD25-2BF3-4CD4-9F9E-1A3783286D03}" destId="{F0F59980-408D-4F0C-90BD-DBCFC96272BC}" srcOrd="0" destOrd="0" presId="urn:microsoft.com/office/officeart/2005/8/layout/default"/>
    <dgm:cxn modelId="{13F8BE37-0E92-4F46-9918-15E456F0E618}" type="presParOf" srcId="{AD3EAD25-2BF3-4CD4-9F9E-1A3783286D03}" destId="{D28EDA0D-7C94-46A9-AD19-E452A1790942}" srcOrd="1" destOrd="0" presId="urn:microsoft.com/office/officeart/2005/8/layout/default"/>
    <dgm:cxn modelId="{26302724-3A57-47A2-B28D-877F6D9FD5E0}" type="presParOf" srcId="{AD3EAD25-2BF3-4CD4-9F9E-1A3783286D03}" destId="{3D47D74E-CAFF-437B-9912-C67F06497B0E}" srcOrd="2" destOrd="0" presId="urn:microsoft.com/office/officeart/2005/8/layout/default"/>
    <dgm:cxn modelId="{2FB0DEDE-765F-4CBD-819A-25406149F091}" type="presParOf" srcId="{AD3EAD25-2BF3-4CD4-9F9E-1A3783286D03}" destId="{08AEF651-44C3-41CD-B427-CAB4AB5545F1}" srcOrd="3" destOrd="0" presId="urn:microsoft.com/office/officeart/2005/8/layout/default"/>
    <dgm:cxn modelId="{4E03D72E-9830-4081-B279-C0AD9DC9D107}" type="presParOf" srcId="{AD3EAD25-2BF3-4CD4-9F9E-1A3783286D03}" destId="{11ABBA65-0977-412E-B918-B63A494017BF}" srcOrd="4" destOrd="0" presId="urn:microsoft.com/office/officeart/2005/8/layout/default"/>
    <dgm:cxn modelId="{8A52990B-42AB-47C6-9D18-7D75554A8EA7}" type="presParOf" srcId="{AD3EAD25-2BF3-4CD4-9F9E-1A3783286D03}" destId="{2E03FAD3-1BA8-4926-818B-E9F67D171A18}" srcOrd="5" destOrd="0" presId="urn:microsoft.com/office/officeart/2005/8/layout/default"/>
    <dgm:cxn modelId="{B53F29A0-09C6-4E9E-819F-8ADE3CBE9CF9}" type="presParOf" srcId="{AD3EAD25-2BF3-4CD4-9F9E-1A3783286D03}" destId="{7A0914C5-82E4-44F7-9A33-FA431E5C4D6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43408B-F048-496E-BB58-DCD63A64A240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29EB1D3D-7478-4534-8143-79DFE16BFF12}">
      <dgm:prSet phldrT="[Text]" custT="1"/>
      <dgm:spPr/>
      <dgm:t>
        <a:bodyPr/>
        <a:lstStyle/>
        <a:p>
          <a:r>
            <a:rPr lang="en-ID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ASAS PERSAMAAN</a:t>
          </a:r>
        </a:p>
        <a:p>
          <a:r>
            <a:rPr lang="en-ID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SUBSTANTIF </a:t>
          </a:r>
          <a:endParaRPr lang="id-ID" sz="1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D8BB9AB-0B51-41E3-9200-ADED1D6BB69E}" type="parTrans" cxnId="{9D1BB24E-ACE7-4323-8FB8-95D51C744D2F}">
      <dgm:prSet/>
      <dgm:spPr/>
      <dgm:t>
        <a:bodyPr/>
        <a:lstStyle/>
        <a:p>
          <a:endParaRPr lang="id-ID" sz="28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9F96D81-521F-48F5-8E07-11537E5586CD}" type="sibTrans" cxnId="{9D1BB24E-ACE7-4323-8FB8-95D51C744D2F}">
      <dgm:prSet/>
      <dgm:spPr/>
      <dgm:t>
        <a:bodyPr/>
        <a:lstStyle/>
        <a:p>
          <a:endParaRPr lang="id-ID" sz="28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C26E50B-D6C1-46B9-A5EB-C23E4F6A66EE}">
      <dgm:prSet phldrT="[Text]" custT="1"/>
      <dgm:spPr/>
      <dgm:t>
        <a:bodyPr/>
        <a:lstStyle/>
        <a:p>
          <a:r>
            <a:rPr lang="en-ID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ASAS </a:t>
          </a:r>
        </a:p>
        <a:p>
          <a:r>
            <a:rPr lang="en-ID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NON DISKRIMINATIF</a:t>
          </a:r>
          <a:endParaRPr lang="id-ID" sz="16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8CC8B40-2374-4060-97C7-A2E0287F762E}" type="parTrans" cxnId="{38E7BA4E-B39F-42BE-B046-C839157D8FF6}">
      <dgm:prSet/>
      <dgm:spPr/>
      <dgm:t>
        <a:bodyPr/>
        <a:lstStyle/>
        <a:p>
          <a:endParaRPr lang="id-ID" sz="28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1AD6D1-30D0-4506-9556-32D9EF985C95}" type="sibTrans" cxnId="{38E7BA4E-B39F-42BE-B046-C839157D8FF6}">
      <dgm:prSet/>
      <dgm:spPr/>
      <dgm:t>
        <a:bodyPr/>
        <a:lstStyle/>
        <a:p>
          <a:endParaRPr lang="id-ID" sz="28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9AB4686-E5AB-401F-8736-D92A530E2CC8}">
      <dgm:prSet phldrT="[Text]" custT="1"/>
      <dgm:spPr/>
      <dgm:t>
        <a:bodyPr/>
        <a:lstStyle/>
        <a:p>
          <a:r>
            <a:rPr lang="en-ID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KEPENTINGAN TERBAIK BAGI ANAK</a:t>
          </a:r>
          <a:endParaRPr lang="id-ID" sz="1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31BAC6B-726A-434C-9E69-E40C82CD2EFE}" type="parTrans" cxnId="{B60710C4-C760-45AE-A246-DE6C15BDEA33}">
      <dgm:prSet/>
      <dgm:spPr/>
      <dgm:t>
        <a:bodyPr/>
        <a:lstStyle/>
        <a:p>
          <a:endParaRPr lang="id-ID" sz="28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94A45BE-5FF6-4513-9CDD-0650B038177F}" type="sibTrans" cxnId="{B60710C4-C760-45AE-A246-DE6C15BDEA33}">
      <dgm:prSet/>
      <dgm:spPr/>
      <dgm:t>
        <a:bodyPr/>
        <a:lstStyle/>
        <a:p>
          <a:endParaRPr lang="id-ID" sz="28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7DDB87-EEED-468E-BF43-F55429E467BB}" type="pres">
      <dgm:prSet presAssocID="{3A43408B-F048-496E-BB58-DCD63A64A240}" presName="Name0" presStyleCnt="0">
        <dgm:presLayoutVars>
          <dgm:dir/>
          <dgm:resizeHandles val="exact"/>
        </dgm:presLayoutVars>
      </dgm:prSet>
      <dgm:spPr/>
    </dgm:pt>
    <dgm:pt modelId="{F4D26D13-4560-4785-A148-47ACE98A9584}" type="pres">
      <dgm:prSet presAssocID="{29EB1D3D-7478-4534-8143-79DFE16BFF12}" presName="Name5" presStyleLbl="vennNode1" presStyleIdx="0" presStyleCnt="3">
        <dgm:presLayoutVars>
          <dgm:bulletEnabled val="1"/>
        </dgm:presLayoutVars>
      </dgm:prSet>
      <dgm:spPr/>
    </dgm:pt>
    <dgm:pt modelId="{82E4675E-CAA2-40BD-97A4-BCE28A04FA8F}" type="pres">
      <dgm:prSet presAssocID="{E9F96D81-521F-48F5-8E07-11537E5586CD}" presName="space" presStyleCnt="0"/>
      <dgm:spPr/>
    </dgm:pt>
    <dgm:pt modelId="{F440FCDB-7660-412B-92F3-1C27AAC32D07}" type="pres">
      <dgm:prSet presAssocID="{CC26E50B-D6C1-46B9-A5EB-C23E4F6A66EE}" presName="Name5" presStyleLbl="vennNode1" presStyleIdx="1" presStyleCnt="3">
        <dgm:presLayoutVars>
          <dgm:bulletEnabled val="1"/>
        </dgm:presLayoutVars>
      </dgm:prSet>
      <dgm:spPr/>
    </dgm:pt>
    <dgm:pt modelId="{1311BF7D-C06E-428E-A128-2CCA78F78747}" type="pres">
      <dgm:prSet presAssocID="{5C1AD6D1-30D0-4506-9556-32D9EF985C95}" presName="space" presStyleCnt="0"/>
      <dgm:spPr/>
    </dgm:pt>
    <dgm:pt modelId="{F297364A-D63F-4FA2-802B-22B67E28056D}" type="pres">
      <dgm:prSet presAssocID="{49AB4686-E5AB-401F-8736-D92A530E2CC8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C8CF7805-6A1E-4ED2-B26D-16102A0F2123}" type="presOf" srcId="{49AB4686-E5AB-401F-8736-D92A530E2CC8}" destId="{F297364A-D63F-4FA2-802B-22B67E28056D}" srcOrd="0" destOrd="0" presId="urn:microsoft.com/office/officeart/2005/8/layout/venn3"/>
    <dgm:cxn modelId="{9D1BB24E-ACE7-4323-8FB8-95D51C744D2F}" srcId="{3A43408B-F048-496E-BB58-DCD63A64A240}" destId="{29EB1D3D-7478-4534-8143-79DFE16BFF12}" srcOrd="0" destOrd="0" parTransId="{5D8BB9AB-0B51-41E3-9200-ADED1D6BB69E}" sibTransId="{E9F96D81-521F-48F5-8E07-11537E5586CD}"/>
    <dgm:cxn modelId="{38E7BA4E-B39F-42BE-B046-C839157D8FF6}" srcId="{3A43408B-F048-496E-BB58-DCD63A64A240}" destId="{CC26E50B-D6C1-46B9-A5EB-C23E4F6A66EE}" srcOrd="1" destOrd="0" parTransId="{08CC8B40-2374-4060-97C7-A2E0287F762E}" sibTransId="{5C1AD6D1-30D0-4506-9556-32D9EF985C95}"/>
    <dgm:cxn modelId="{1A96575A-C523-4B46-B0AF-2B168164AD2E}" type="presOf" srcId="{3A43408B-F048-496E-BB58-DCD63A64A240}" destId="{F27DDB87-EEED-468E-BF43-F55429E467BB}" srcOrd="0" destOrd="0" presId="urn:microsoft.com/office/officeart/2005/8/layout/venn3"/>
    <dgm:cxn modelId="{B60710C4-C760-45AE-A246-DE6C15BDEA33}" srcId="{3A43408B-F048-496E-BB58-DCD63A64A240}" destId="{49AB4686-E5AB-401F-8736-D92A530E2CC8}" srcOrd="2" destOrd="0" parTransId="{531BAC6B-726A-434C-9E69-E40C82CD2EFE}" sibTransId="{394A45BE-5FF6-4513-9CDD-0650B038177F}"/>
    <dgm:cxn modelId="{BB47B7C7-6FCC-458B-9B3E-4D14612B9EB6}" type="presOf" srcId="{CC26E50B-D6C1-46B9-A5EB-C23E4F6A66EE}" destId="{F440FCDB-7660-412B-92F3-1C27AAC32D07}" srcOrd="0" destOrd="0" presId="urn:microsoft.com/office/officeart/2005/8/layout/venn3"/>
    <dgm:cxn modelId="{F150EEE9-4D7C-4146-AA8E-72DEAB951C39}" type="presOf" srcId="{29EB1D3D-7478-4534-8143-79DFE16BFF12}" destId="{F4D26D13-4560-4785-A148-47ACE98A9584}" srcOrd="0" destOrd="0" presId="urn:microsoft.com/office/officeart/2005/8/layout/venn3"/>
    <dgm:cxn modelId="{36E04203-1A92-450D-84AF-0C656DFF1CE5}" type="presParOf" srcId="{F27DDB87-EEED-468E-BF43-F55429E467BB}" destId="{F4D26D13-4560-4785-A148-47ACE98A9584}" srcOrd="0" destOrd="0" presId="urn:microsoft.com/office/officeart/2005/8/layout/venn3"/>
    <dgm:cxn modelId="{41B9F8F5-3837-4174-9034-6F80EAFC8A90}" type="presParOf" srcId="{F27DDB87-EEED-468E-BF43-F55429E467BB}" destId="{82E4675E-CAA2-40BD-97A4-BCE28A04FA8F}" srcOrd="1" destOrd="0" presId="urn:microsoft.com/office/officeart/2005/8/layout/venn3"/>
    <dgm:cxn modelId="{6A6E03C1-3D49-4E06-9423-62056AD6D38A}" type="presParOf" srcId="{F27DDB87-EEED-468E-BF43-F55429E467BB}" destId="{F440FCDB-7660-412B-92F3-1C27AAC32D07}" srcOrd="2" destOrd="0" presId="urn:microsoft.com/office/officeart/2005/8/layout/venn3"/>
    <dgm:cxn modelId="{989CDDA4-8389-4CC6-8EF3-9BDB59A4711C}" type="presParOf" srcId="{F27DDB87-EEED-468E-BF43-F55429E467BB}" destId="{1311BF7D-C06E-428E-A128-2CCA78F78747}" srcOrd="3" destOrd="0" presId="urn:microsoft.com/office/officeart/2005/8/layout/venn3"/>
    <dgm:cxn modelId="{D917CF30-9D2F-4D1F-AAAE-5C869D1A6C1E}" type="presParOf" srcId="{F27DDB87-EEED-468E-BF43-F55429E467BB}" destId="{F297364A-D63F-4FA2-802B-22B67E28056D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30FA92-8E50-4DF4-ACED-B777DE951708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D1C040E0-22F8-4834-9CE4-E4C8CECD66A1}">
      <dgm:prSet phldrT="[Text]" custT="1"/>
      <dgm:spPr/>
      <dgm:t>
        <a:bodyPr/>
        <a:lstStyle/>
        <a:p>
          <a:r>
            <a:rPr lang="en-ID" sz="24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Praktik</a:t>
          </a:r>
          <a:r>
            <a:rPr lang="en-ID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24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Pengaturan</a:t>
          </a:r>
          <a:endParaRPr lang="id-ID" sz="24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28F02E8-B0A2-4AAD-B8C4-D3526748F4A7}" type="parTrans" cxnId="{E22615A2-2F65-4614-B9C2-1BA14674C392}">
      <dgm:prSet/>
      <dgm:spPr/>
      <dgm:t>
        <a:bodyPr/>
        <a:lstStyle/>
        <a:p>
          <a:endParaRPr lang="id-ID" sz="20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7C8DC9D-A368-4036-B38E-143B7463395F}" type="sibTrans" cxnId="{E22615A2-2F65-4614-B9C2-1BA14674C392}">
      <dgm:prSet/>
      <dgm:spPr/>
      <dgm:t>
        <a:bodyPr/>
        <a:lstStyle/>
        <a:p>
          <a:endParaRPr lang="id-ID" sz="20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846DC4E-975F-47F8-B617-81C61AE51F46}">
      <dgm:prSet phldrT="[Text]" custT="1"/>
      <dgm:spPr/>
      <dgm:t>
        <a:bodyPr/>
        <a:lstStyle/>
        <a:p>
          <a:r>
            <a:rPr lang="en-ID" sz="24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Putusan</a:t>
          </a:r>
          <a:r>
            <a:rPr lang="en-ID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MK</a:t>
          </a:r>
          <a:endParaRPr lang="id-ID" sz="24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4AC0E31-7DD1-412E-8EB9-576DE3275EA8}" type="parTrans" cxnId="{2765B75C-43BA-4B5F-A008-21CE8ABD8367}">
      <dgm:prSet/>
      <dgm:spPr/>
      <dgm:t>
        <a:bodyPr/>
        <a:lstStyle/>
        <a:p>
          <a:endParaRPr lang="id-ID" sz="20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4B2A0C8-3563-4D3A-8513-4BD63C491F92}" type="sibTrans" cxnId="{2765B75C-43BA-4B5F-A008-21CE8ABD8367}">
      <dgm:prSet/>
      <dgm:spPr/>
      <dgm:t>
        <a:bodyPr/>
        <a:lstStyle/>
        <a:p>
          <a:endParaRPr lang="id-ID" sz="20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D6FE74-8207-4700-9F31-54523E6E8988}">
      <dgm:prSet phldrT="[Text]" custT="1"/>
      <dgm:spPr/>
      <dgm:t>
        <a:bodyPr/>
        <a:lstStyle/>
        <a:p>
          <a:r>
            <a:rPr lang="en-ID" sz="24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Aspek</a:t>
          </a:r>
          <a:r>
            <a:rPr lang="en-ID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24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Kesehatan</a:t>
          </a:r>
          <a:endParaRPr lang="id-ID" sz="24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6E7872-0829-4C98-A8C5-4325BC881FD3}" type="parTrans" cxnId="{B38CFA52-1E74-4E8D-84CD-95636B8E35FF}">
      <dgm:prSet/>
      <dgm:spPr/>
      <dgm:t>
        <a:bodyPr/>
        <a:lstStyle/>
        <a:p>
          <a:endParaRPr lang="id-ID" sz="20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3F1FB2-FD11-441D-8275-A0D1C6A6EB52}" type="sibTrans" cxnId="{B38CFA52-1E74-4E8D-84CD-95636B8E35FF}">
      <dgm:prSet/>
      <dgm:spPr/>
      <dgm:t>
        <a:bodyPr/>
        <a:lstStyle/>
        <a:p>
          <a:endParaRPr lang="id-ID" sz="20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905B0D-D7C8-48C6-81DC-26300CAD06F5}">
      <dgm:prSet phldrT="[Text]" custT="1"/>
      <dgm:spPr/>
      <dgm:t>
        <a:bodyPr/>
        <a:lstStyle/>
        <a:p>
          <a:r>
            <a:rPr lang="en-ID" sz="24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Aspek</a:t>
          </a:r>
          <a:r>
            <a:rPr lang="en-ID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Agama</a:t>
          </a:r>
          <a:endParaRPr lang="id-ID" sz="24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6D4928F-F3DB-412C-BA00-FDEE3D292CBD}" type="parTrans" cxnId="{8F502F5A-8AE7-40B9-B3BE-0BB764AC798C}">
      <dgm:prSet/>
      <dgm:spPr/>
      <dgm:t>
        <a:bodyPr/>
        <a:lstStyle/>
        <a:p>
          <a:endParaRPr lang="id-ID" sz="20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A5660CB-F8A1-435E-8AFE-0721A084367F}" type="sibTrans" cxnId="{8F502F5A-8AE7-40B9-B3BE-0BB764AC798C}">
      <dgm:prSet/>
      <dgm:spPr/>
      <dgm:t>
        <a:bodyPr/>
        <a:lstStyle/>
        <a:p>
          <a:endParaRPr lang="id-ID" sz="20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4056D4-3366-4049-B895-33462945557D}">
      <dgm:prSet phldrT="[Text]" custT="1"/>
      <dgm:spPr/>
      <dgm:t>
        <a:bodyPr/>
        <a:lstStyle/>
        <a:p>
          <a:r>
            <a:rPr lang="en-ID" sz="24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Aspek</a:t>
          </a:r>
          <a:r>
            <a:rPr lang="en-ID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Pendidikan</a:t>
          </a:r>
          <a:endParaRPr lang="id-ID" sz="24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1650154-A67F-4A4D-B513-CB9467E7BF0F}" type="parTrans" cxnId="{5618A266-7227-4935-8348-F7562420A06B}">
      <dgm:prSet/>
      <dgm:spPr/>
      <dgm:t>
        <a:bodyPr/>
        <a:lstStyle/>
        <a:p>
          <a:endParaRPr lang="id-ID" sz="20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6FD9B6-D5FC-408C-AE12-71C71CFD8E73}" type="sibTrans" cxnId="{5618A266-7227-4935-8348-F7562420A06B}">
      <dgm:prSet/>
      <dgm:spPr/>
      <dgm:t>
        <a:bodyPr/>
        <a:lstStyle/>
        <a:p>
          <a:endParaRPr lang="id-ID" sz="20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544846-380C-4C20-B4A1-695DEEEE5A06}">
      <dgm:prSet phldrT="[Text]" custT="1"/>
      <dgm:spPr/>
      <dgm:t>
        <a:bodyPr/>
        <a:lstStyle/>
        <a:p>
          <a:r>
            <a:rPr lang="en-ID" sz="24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Aspek</a:t>
          </a:r>
          <a:r>
            <a:rPr lang="en-ID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24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Budaya</a:t>
          </a:r>
          <a:endParaRPr lang="id-ID" sz="24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1717145-D865-4299-AE6F-E1D6A65CEE12}" type="parTrans" cxnId="{79FFEC52-4E8C-4896-A26F-771679AE82D8}">
      <dgm:prSet/>
      <dgm:spPr/>
      <dgm:t>
        <a:bodyPr/>
        <a:lstStyle/>
        <a:p>
          <a:endParaRPr lang="id-ID" sz="20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65231A2-9300-46E0-B56F-925AA0ACBA3E}" type="sibTrans" cxnId="{79FFEC52-4E8C-4896-A26F-771679AE82D8}">
      <dgm:prSet/>
      <dgm:spPr/>
      <dgm:t>
        <a:bodyPr/>
        <a:lstStyle/>
        <a:p>
          <a:endParaRPr lang="id-ID" sz="20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2BB3B6-F17E-41D7-91D7-093575C2015B}">
      <dgm:prSet phldrT="[Text]" custT="1"/>
      <dgm:spPr/>
      <dgm:t>
        <a:bodyPr/>
        <a:lstStyle/>
        <a:p>
          <a:r>
            <a:rPr lang="en-ID" sz="24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Praktik</a:t>
          </a:r>
          <a:r>
            <a:rPr lang="en-ID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24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Penyelenggaraan</a:t>
          </a:r>
          <a:r>
            <a:rPr lang="en-ID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di Negara Lain</a:t>
          </a:r>
          <a:endParaRPr lang="id-ID" sz="24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6828B9-C26D-492A-A92A-AC46DE1A2748}" type="parTrans" cxnId="{FA2330D1-358F-4098-85F1-C383965F169E}">
      <dgm:prSet/>
      <dgm:spPr/>
      <dgm:t>
        <a:bodyPr/>
        <a:lstStyle/>
        <a:p>
          <a:endParaRPr lang="id-ID" sz="20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B0BEF83-B2E9-4E4B-902C-1C959EA1981B}" type="sibTrans" cxnId="{FA2330D1-358F-4098-85F1-C383965F169E}">
      <dgm:prSet/>
      <dgm:spPr/>
      <dgm:t>
        <a:bodyPr/>
        <a:lstStyle/>
        <a:p>
          <a:endParaRPr lang="id-ID" sz="20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D3EAD25-2BF3-4CD4-9F9E-1A3783286D03}" type="pres">
      <dgm:prSet presAssocID="{9430FA92-8E50-4DF4-ACED-B777DE951708}" presName="diagram" presStyleCnt="0">
        <dgm:presLayoutVars>
          <dgm:dir/>
          <dgm:resizeHandles val="exact"/>
        </dgm:presLayoutVars>
      </dgm:prSet>
      <dgm:spPr/>
    </dgm:pt>
    <dgm:pt modelId="{F0F59980-408D-4F0C-90BD-DBCFC96272BC}" type="pres">
      <dgm:prSet presAssocID="{D1C040E0-22F8-4834-9CE4-E4C8CECD66A1}" presName="node" presStyleLbl="node1" presStyleIdx="0" presStyleCnt="7">
        <dgm:presLayoutVars>
          <dgm:bulletEnabled val="1"/>
        </dgm:presLayoutVars>
      </dgm:prSet>
      <dgm:spPr/>
    </dgm:pt>
    <dgm:pt modelId="{D28EDA0D-7C94-46A9-AD19-E452A1790942}" type="pres">
      <dgm:prSet presAssocID="{67C8DC9D-A368-4036-B38E-143B7463395F}" presName="sibTrans" presStyleCnt="0"/>
      <dgm:spPr/>
    </dgm:pt>
    <dgm:pt modelId="{3D47D74E-CAFF-437B-9912-C67F06497B0E}" type="pres">
      <dgm:prSet presAssocID="{D846DC4E-975F-47F8-B617-81C61AE51F46}" presName="node" presStyleLbl="node1" presStyleIdx="1" presStyleCnt="7">
        <dgm:presLayoutVars>
          <dgm:bulletEnabled val="1"/>
        </dgm:presLayoutVars>
      </dgm:prSet>
      <dgm:spPr/>
    </dgm:pt>
    <dgm:pt modelId="{08AEF651-44C3-41CD-B427-CAB4AB5545F1}" type="pres">
      <dgm:prSet presAssocID="{34B2A0C8-3563-4D3A-8513-4BD63C491F92}" presName="sibTrans" presStyleCnt="0"/>
      <dgm:spPr/>
    </dgm:pt>
    <dgm:pt modelId="{11ABBA65-0977-412E-B918-B63A494017BF}" type="pres">
      <dgm:prSet presAssocID="{FBD6FE74-8207-4700-9F31-54523E6E8988}" presName="node" presStyleLbl="node1" presStyleIdx="2" presStyleCnt="7">
        <dgm:presLayoutVars>
          <dgm:bulletEnabled val="1"/>
        </dgm:presLayoutVars>
      </dgm:prSet>
      <dgm:spPr/>
    </dgm:pt>
    <dgm:pt modelId="{2E03FAD3-1BA8-4926-818B-E9F67D171A18}" type="pres">
      <dgm:prSet presAssocID="{E43F1FB2-FD11-441D-8275-A0D1C6A6EB52}" presName="sibTrans" presStyleCnt="0"/>
      <dgm:spPr/>
    </dgm:pt>
    <dgm:pt modelId="{7A0914C5-82E4-44F7-9A33-FA431E5C4D6D}" type="pres">
      <dgm:prSet presAssocID="{A1905B0D-D7C8-48C6-81DC-26300CAD06F5}" presName="node" presStyleLbl="node1" presStyleIdx="3" presStyleCnt="7">
        <dgm:presLayoutVars>
          <dgm:bulletEnabled val="1"/>
        </dgm:presLayoutVars>
      </dgm:prSet>
      <dgm:spPr/>
    </dgm:pt>
    <dgm:pt modelId="{8A55FD8E-9550-46F5-AFF1-330736FDF80A}" type="pres">
      <dgm:prSet presAssocID="{FA5660CB-F8A1-435E-8AFE-0721A084367F}" presName="sibTrans" presStyleCnt="0"/>
      <dgm:spPr/>
    </dgm:pt>
    <dgm:pt modelId="{E22DC63D-1FE0-4EE2-AFBE-93467B182598}" type="pres">
      <dgm:prSet presAssocID="{F84056D4-3366-4049-B895-33462945557D}" presName="node" presStyleLbl="node1" presStyleIdx="4" presStyleCnt="7">
        <dgm:presLayoutVars>
          <dgm:bulletEnabled val="1"/>
        </dgm:presLayoutVars>
      </dgm:prSet>
      <dgm:spPr/>
    </dgm:pt>
    <dgm:pt modelId="{B6E78202-604D-4498-83E6-D21E92481CEF}" type="pres">
      <dgm:prSet presAssocID="{446FD9B6-D5FC-408C-AE12-71C71CFD8E73}" presName="sibTrans" presStyleCnt="0"/>
      <dgm:spPr/>
    </dgm:pt>
    <dgm:pt modelId="{E467DFF6-CDCA-4571-A915-558518635F87}" type="pres">
      <dgm:prSet presAssocID="{0E544846-380C-4C20-B4A1-695DEEEE5A06}" presName="node" presStyleLbl="node1" presStyleIdx="5" presStyleCnt="7">
        <dgm:presLayoutVars>
          <dgm:bulletEnabled val="1"/>
        </dgm:presLayoutVars>
      </dgm:prSet>
      <dgm:spPr/>
    </dgm:pt>
    <dgm:pt modelId="{C7F93808-3AA8-4A3C-A95A-6061FF002E91}" type="pres">
      <dgm:prSet presAssocID="{065231A2-9300-46E0-B56F-925AA0ACBA3E}" presName="sibTrans" presStyleCnt="0"/>
      <dgm:spPr/>
    </dgm:pt>
    <dgm:pt modelId="{5C89436D-19A5-4533-9141-EA2FF6FCE52E}" type="pres">
      <dgm:prSet presAssocID="{962BB3B6-F17E-41D7-91D7-093575C2015B}" presName="node" presStyleLbl="node1" presStyleIdx="6" presStyleCnt="7" custScaleX="147264">
        <dgm:presLayoutVars>
          <dgm:bulletEnabled val="1"/>
        </dgm:presLayoutVars>
      </dgm:prSet>
      <dgm:spPr/>
    </dgm:pt>
  </dgm:ptLst>
  <dgm:cxnLst>
    <dgm:cxn modelId="{7B236307-ED95-452B-AE53-74612369B802}" type="presOf" srcId="{962BB3B6-F17E-41D7-91D7-093575C2015B}" destId="{5C89436D-19A5-4533-9141-EA2FF6FCE52E}" srcOrd="0" destOrd="0" presId="urn:microsoft.com/office/officeart/2005/8/layout/default"/>
    <dgm:cxn modelId="{2765B75C-43BA-4B5F-A008-21CE8ABD8367}" srcId="{9430FA92-8E50-4DF4-ACED-B777DE951708}" destId="{D846DC4E-975F-47F8-B617-81C61AE51F46}" srcOrd="1" destOrd="0" parTransId="{A4AC0E31-7DD1-412E-8EB9-576DE3275EA8}" sibTransId="{34B2A0C8-3563-4D3A-8513-4BD63C491F92}"/>
    <dgm:cxn modelId="{5618A266-7227-4935-8348-F7562420A06B}" srcId="{9430FA92-8E50-4DF4-ACED-B777DE951708}" destId="{F84056D4-3366-4049-B895-33462945557D}" srcOrd="4" destOrd="0" parTransId="{21650154-A67F-4A4D-B513-CB9467E7BF0F}" sibTransId="{446FD9B6-D5FC-408C-AE12-71C71CFD8E73}"/>
    <dgm:cxn modelId="{1C64A348-A3D7-41E7-A870-068F1B3448DF}" type="presOf" srcId="{D846DC4E-975F-47F8-B617-81C61AE51F46}" destId="{3D47D74E-CAFF-437B-9912-C67F06497B0E}" srcOrd="0" destOrd="0" presId="urn:microsoft.com/office/officeart/2005/8/layout/default"/>
    <dgm:cxn modelId="{AE401B4B-5B0A-4B2E-A0B1-80BE21071A23}" type="presOf" srcId="{A1905B0D-D7C8-48C6-81DC-26300CAD06F5}" destId="{7A0914C5-82E4-44F7-9A33-FA431E5C4D6D}" srcOrd="0" destOrd="0" presId="urn:microsoft.com/office/officeart/2005/8/layout/default"/>
    <dgm:cxn modelId="{79FFEC52-4E8C-4896-A26F-771679AE82D8}" srcId="{9430FA92-8E50-4DF4-ACED-B777DE951708}" destId="{0E544846-380C-4C20-B4A1-695DEEEE5A06}" srcOrd="5" destOrd="0" parTransId="{61717145-D865-4299-AE6F-E1D6A65CEE12}" sibTransId="{065231A2-9300-46E0-B56F-925AA0ACBA3E}"/>
    <dgm:cxn modelId="{B38CFA52-1E74-4E8D-84CD-95636B8E35FF}" srcId="{9430FA92-8E50-4DF4-ACED-B777DE951708}" destId="{FBD6FE74-8207-4700-9F31-54523E6E8988}" srcOrd="2" destOrd="0" parTransId="{656E7872-0829-4C98-A8C5-4325BC881FD3}" sibTransId="{E43F1FB2-FD11-441D-8275-A0D1C6A6EB52}"/>
    <dgm:cxn modelId="{8F502F5A-8AE7-40B9-B3BE-0BB764AC798C}" srcId="{9430FA92-8E50-4DF4-ACED-B777DE951708}" destId="{A1905B0D-D7C8-48C6-81DC-26300CAD06F5}" srcOrd="3" destOrd="0" parTransId="{C6D4928F-F3DB-412C-BA00-FDEE3D292CBD}" sibTransId="{FA5660CB-F8A1-435E-8AFE-0721A084367F}"/>
    <dgm:cxn modelId="{DC6CA780-010E-4A54-8B06-B6BC19F5D5F5}" type="presOf" srcId="{0E544846-380C-4C20-B4A1-695DEEEE5A06}" destId="{E467DFF6-CDCA-4571-A915-558518635F87}" srcOrd="0" destOrd="0" presId="urn:microsoft.com/office/officeart/2005/8/layout/default"/>
    <dgm:cxn modelId="{B3595497-CEF4-4B5C-97A8-D39CB05C134E}" type="presOf" srcId="{FBD6FE74-8207-4700-9F31-54523E6E8988}" destId="{11ABBA65-0977-412E-B918-B63A494017BF}" srcOrd="0" destOrd="0" presId="urn:microsoft.com/office/officeart/2005/8/layout/default"/>
    <dgm:cxn modelId="{4ACB049E-2628-4D7B-9068-72E65C93A75D}" type="presOf" srcId="{F84056D4-3366-4049-B895-33462945557D}" destId="{E22DC63D-1FE0-4EE2-AFBE-93467B182598}" srcOrd="0" destOrd="0" presId="urn:microsoft.com/office/officeart/2005/8/layout/default"/>
    <dgm:cxn modelId="{E22615A2-2F65-4614-B9C2-1BA14674C392}" srcId="{9430FA92-8E50-4DF4-ACED-B777DE951708}" destId="{D1C040E0-22F8-4834-9CE4-E4C8CECD66A1}" srcOrd="0" destOrd="0" parTransId="{328F02E8-B0A2-4AAD-B8C4-D3526748F4A7}" sibTransId="{67C8DC9D-A368-4036-B38E-143B7463395F}"/>
    <dgm:cxn modelId="{FA2330D1-358F-4098-85F1-C383965F169E}" srcId="{9430FA92-8E50-4DF4-ACED-B777DE951708}" destId="{962BB3B6-F17E-41D7-91D7-093575C2015B}" srcOrd="6" destOrd="0" parTransId="{B96828B9-C26D-492A-A92A-AC46DE1A2748}" sibTransId="{EB0BEF83-B2E9-4E4B-902C-1C959EA1981B}"/>
    <dgm:cxn modelId="{B725BFD6-EB2F-4B8D-A8EE-A0609BB65F5F}" type="presOf" srcId="{9430FA92-8E50-4DF4-ACED-B777DE951708}" destId="{AD3EAD25-2BF3-4CD4-9F9E-1A3783286D03}" srcOrd="0" destOrd="0" presId="urn:microsoft.com/office/officeart/2005/8/layout/default"/>
    <dgm:cxn modelId="{F3D54AE3-CB85-495B-B778-207F1618FCC8}" type="presOf" srcId="{D1C040E0-22F8-4834-9CE4-E4C8CECD66A1}" destId="{F0F59980-408D-4F0C-90BD-DBCFC96272BC}" srcOrd="0" destOrd="0" presId="urn:microsoft.com/office/officeart/2005/8/layout/default"/>
    <dgm:cxn modelId="{82DDFEDC-B2E7-480E-94E5-D388E1257389}" type="presParOf" srcId="{AD3EAD25-2BF3-4CD4-9F9E-1A3783286D03}" destId="{F0F59980-408D-4F0C-90BD-DBCFC96272BC}" srcOrd="0" destOrd="0" presId="urn:microsoft.com/office/officeart/2005/8/layout/default"/>
    <dgm:cxn modelId="{13F8BE37-0E92-4F46-9918-15E456F0E618}" type="presParOf" srcId="{AD3EAD25-2BF3-4CD4-9F9E-1A3783286D03}" destId="{D28EDA0D-7C94-46A9-AD19-E452A1790942}" srcOrd="1" destOrd="0" presId="urn:microsoft.com/office/officeart/2005/8/layout/default"/>
    <dgm:cxn modelId="{26302724-3A57-47A2-B28D-877F6D9FD5E0}" type="presParOf" srcId="{AD3EAD25-2BF3-4CD4-9F9E-1A3783286D03}" destId="{3D47D74E-CAFF-437B-9912-C67F06497B0E}" srcOrd="2" destOrd="0" presId="urn:microsoft.com/office/officeart/2005/8/layout/default"/>
    <dgm:cxn modelId="{2FB0DEDE-765F-4CBD-819A-25406149F091}" type="presParOf" srcId="{AD3EAD25-2BF3-4CD4-9F9E-1A3783286D03}" destId="{08AEF651-44C3-41CD-B427-CAB4AB5545F1}" srcOrd="3" destOrd="0" presId="urn:microsoft.com/office/officeart/2005/8/layout/default"/>
    <dgm:cxn modelId="{4E03D72E-9830-4081-B279-C0AD9DC9D107}" type="presParOf" srcId="{AD3EAD25-2BF3-4CD4-9F9E-1A3783286D03}" destId="{11ABBA65-0977-412E-B918-B63A494017BF}" srcOrd="4" destOrd="0" presId="urn:microsoft.com/office/officeart/2005/8/layout/default"/>
    <dgm:cxn modelId="{8A52990B-42AB-47C6-9D18-7D75554A8EA7}" type="presParOf" srcId="{AD3EAD25-2BF3-4CD4-9F9E-1A3783286D03}" destId="{2E03FAD3-1BA8-4926-818B-E9F67D171A18}" srcOrd="5" destOrd="0" presId="urn:microsoft.com/office/officeart/2005/8/layout/default"/>
    <dgm:cxn modelId="{B53F29A0-09C6-4E9E-819F-8ADE3CBE9CF9}" type="presParOf" srcId="{AD3EAD25-2BF3-4CD4-9F9E-1A3783286D03}" destId="{7A0914C5-82E4-44F7-9A33-FA431E5C4D6D}" srcOrd="6" destOrd="0" presId="urn:microsoft.com/office/officeart/2005/8/layout/default"/>
    <dgm:cxn modelId="{A7223FE2-203D-4CC5-AFD5-853A86F330A7}" type="presParOf" srcId="{AD3EAD25-2BF3-4CD4-9F9E-1A3783286D03}" destId="{8A55FD8E-9550-46F5-AFF1-330736FDF80A}" srcOrd="7" destOrd="0" presId="urn:microsoft.com/office/officeart/2005/8/layout/default"/>
    <dgm:cxn modelId="{9DAEDFB1-6C18-41B4-848A-CA5AB36AFB06}" type="presParOf" srcId="{AD3EAD25-2BF3-4CD4-9F9E-1A3783286D03}" destId="{E22DC63D-1FE0-4EE2-AFBE-93467B182598}" srcOrd="8" destOrd="0" presId="urn:microsoft.com/office/officeart/2005/8/layout/default"/>
    <dgm:cxn modelId="{D7CC4743-3601-4232-BE00-ACC82BC07507}" type="presParOf" srcId="{AD3EAD25-2BF3-4CD4-9F9E-1A3783286D03}" destId="{B6E78202-604D-4498-83E6-D21E92481CEF}" srcOrd="9" destOrd="0" presId="urn:microsoft.com/office/officeart/2005/8/layout/default"/>
    <dgm:cxn modelId="{62D8F30B-7ED6-40F3-8790-FF8DA29F3562}" type="presParOf" srcId="{AD3EAD25-2BF3-4CD4-9F9E-1A3783286D03}" destId="{E467DFF6-CDCA-4571-A915-558518635F87}" srcOrd="10" destOrd="0" presId="urn:microsoft.com/office/officeart/2005/8/layout/default"/>
    <dgm:cxn modelId="{CDB5034B-E08E-4A9E-A5EC-5D03F6B9B5E0}" type="presParOf" srcId="{AD3EAD25-2BF3-4CD4-9F9E-1A3783286D03}" destId="{C7F93808-3AA8-4A3C-A95A-6061FF002E91}" srcOrd="11" destOrd="0" presId="urn:microsoft.com/office/officeart/2005/8/layout/default"/>
    <dgm:cxn modelId="{A9CEA948-D09F-483B-B390-835AD8D6576E}" type="presParOf" srcId="{AD3EAD25-2BF3-4CD4-9F9E-1A3783286D03}" destId="{5C89436D-19A5-4533-9141-EA2FF6FCE52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39548-2319-48B3-9B2E-4903A1C96226}">
      <dsp:nvSpPr>
        <dsp:cNvPr id="0" name=""/>
        <dsp:cNvSpPr/>
      </dsp:nvSpPr>
      <dsp:spPr>
        <a:xfrm>
          <a:off x="1097" y="737002"/>
          <a:ext cx="2140334" cy="214033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790" tIns="22860" rIns="1177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/>
            <a:t>EKONOMI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/>
            <a:t> &amp;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/>
            <a:t>KEMISKINAN </a:t>
          </a:r>
          <a:endParaRPr lang="id-ID" sz="1800" b="1" kern="1200" dirty="0"/>
        </a:p>
      </dsp:txBody>
      <dsp:txXfrm>
        <a:off x="314542" y="1050447"/>
        <a:ext cx="1513444" cy="1513444"/>
      </dsp:txXfrm>
    </dsp:sp>
    <dsp:sp modelId="{777F67D3-6FC8-4D86-A2E5-E1E359677423}">
      <dsp:nvSpPr>
        <dsp:cNvPr id="0" name=""/>
        <dsp:cNvSpPr/>
      </dsp:nvSpPr>
      <dsp:spPr>
        <a:xfrm>
          <a:off x="1713365" y="737002"/>
          <a:ext cx="2140334" cy="214033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790" tIns="22860" rIns="1177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/>
            <a:t>NILAI BUDAYA </a:t>
          </a:r>
          <a:endParaRPr lang="id-ID" sz="1800" b="1" kern="1200" dirty="0"/>
        </a:p>
      </dsp:txBody>
      <dsp:txXfrm>
        <a:off x="2026810" y="1050447"/>
        <a:ext cx="1513444" cy="1513444"/>
      </dsp:txXfrm>
    </dsp:sp>
    <dsp:sp modelId="{1329FFF6-4B10-4AB9-A9BC-D4D16066C42C}">
      <dsp:nvSpPr>
        <dsp:cNvPr id="0" name=""/>
        <dsp:cNvSpPr/>
      </dsp:nvSpPr>
      <dsp:spPr>
        <a:xfrm>
          <a:off x="3425632" y="737002"/>
          <a:ext cx="2140334" cy="214033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790" tIns="22860" rIns="1177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>
              <a:solidFill>
                <a:srgbClr val="FF0000"/>
              </a:solidFill>
            </a:rPr>
            <a:t>REGULASI</a:t>
          </a:r>
          <a:endParaRPr lang="id-ID" sz="1800" b="1" kern="1200" dirty="0">
            <a:solidFill>
              <a:srgbClr val="FF0000"/>
            </a:solidFill>
          </a:endParaRPr>
        </a:p>
      </dsp:txBody>
      <dsp:txXfrm>
        <a:off x="3739077" y="1050447"/>
        <a:ext cx="1513444" cy="1513444"/>
      </dsp:txXfrm>
    </dsp:sp>
    <dsp:sp modelId="{F3AC9EBD-E7B2-4865-A88C-4A36F063DBCB}">
      <dsp:nvSpPr>
        <dsp:cNvPr id="0" name=""/>
        <dsp:cNvSpPr/>
      </dsp:nvSpPr>
      <dsp:spPr>
        <a:xfrm>
          <a:off x="5137900" y="737002"/>
          <a:ext cx="2140334" cy="214033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790" tIns="22860" rIns="1177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/>
            <a:t>GLOBALISASI  (PERILAKU REMAJA) </a:t>
          </a:r>
          <a:endParaRPr lang="id-ID" sz="1800" b="1" kern="1200" dirty="0"/>
        </a:p>
      </dsp:txBody>
      <dsp:txXfrm>
        <a:off x="5451345" y="1050447"/>
        <a:ext cx="1513444" cy="1513444"/>
      </dsp:txXfrm>
    </dsp:sp>
    <dsp:sp modelId="{F55D1017-3F01-407E-9FD8-B65DEBA2E671}">
      <dsp:nvSpPr>
        <dsp:cNvPr id="0" name=""/>
        <dsp:cNvSpPr/>
      </dsp:nvSpPr>
      <dsp:spPr>
        <a:xfrm>
          <a:off x="6850167" y="737002"/>
          <a:ext cx="2140334" cy="214033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790" tIns="22860" rIns="1177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>
              <a:solidFill>
                <a:schemeClr val="tx1"/>
              </a:solidFill>
            </a:rPr>
            <a:t>KETIDAK-SETARAAN GENDER</a:t>
          </a:r>
          <a:endParaRPr lang="id-ID" sz="1800" b="1" kern="1200" dirty="0">
            <a:solidFill>
              <a:schemeClr val="tx1"/>
            </a:solidFill>
          </a:endParaRPr>
        </a:p>
      </dsp:txBody>
      <dsp:txXfrm>
        <a:off x="7163612" y="1050447"/>
        <a:ext cx="1513444" cy="1513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E85F7-521E-45A9-AFC7-FA54BBD46CE8}">
      <dsp:nvSpPr>
        <dsp:cNvPr id="0" name=""/>
        <dsp:cNvSpPr/>
      </dsp:nvSpPr>
      <dsp:spPr>
        <a:xfrm>
          <a:off x="2484528" y="0"/>
          <a:ext cx="3501749" cy="232753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739D1-3E65-48FC-B716-42751EDE4C52}">
      <dsp:nvSpPr>
        <dsp:cNvPr id="0" name=""/>
        <dsp:cNvSpPr/>
      </dsp:nvSpPr>
      <dsp:spPr>
        <a:xfrm>
          <a:off x="2667720" y="773418"/>
          <a:ext cx="3179741" cy="649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UUDNRI 1945</a:t>
          </a:r>
          <a:endParaRPr lang="id-ID" sz="2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667720" y="773418"/>
        <a:ext cx="3179741" cy="649315"/>
      </dsp:txXfrm>
    </dsp:sp>
    <dsp:sp modelId="{95CBB9F6-8AD9-4C40-B97E-E0F31FADE8A3}">
      <dsp:nvSpPr>
        <dsp:cNvPr id="0" name=""/>
        <dsp:cNvSpPr/>
      </dsp:nvSpPr>
      <dsp:spPr>
        <a:xfrm>
          <a:off x="1774948" y="1337516"/>
          <a:ext cx="3627819" cy="232753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CA709-44E7-4ED8-8796-0A420618F642}">
      <dsp:nvSpPr>
        <dsp:cNvPr id="0" name=""/>
        <dsp:cNvSpPr/>
      </dsp:nvSpPr>
      <dsp:spPr>
        <a:xfrm>
          <a:off x="2276997" y="2205443"/>
          <a:ext cx="4545419" cy="649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UU 23 Th. 2002</a:t>
          </a:r>
          <a:endParaRPr lang="id-ID" sz="2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76997" y="2205443"/>
        <a:ext cx="4545419" cy="649315"/>
      </dsp:txXfrm>
    </dsp:sp>
    <dsp:sp modelId="{DC0F6DAC-3458-48DE-A373-EEDC73017169}">
      <dsp:nvSpPr>
        <dsp:cNvPr id="0" name=""/>
        <dsp:cNvSpPr/>
      </dsp:nvSpPr>
      <dsp:spPr>
        <a:xfrm>
          <a:off x="2316299" y="2679970"/>
          <a:ext cx="3838207" cy="232753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3693B-AAE9-4B9B-9C61-8E0F82024850}">
      <dsp:nvSpPr>
        <dsp:cNvPr id="0" name=""/>
        <dsp:cNvSpPr/>
      </dsp:nvSpPr>
      <dsp:spPr>
        <a:xfrm>
          <a:off x="2411182" y="3560960"/>
          <a:ext cx="3794772" cy="649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UU 35 Th.2014</a:t>
          </a:r>
          <a:endParaRPr lang="id-ID" sz="2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11182" y="3560960"/>
        <a:ext cx="3794772" cy="649315"/>
      </dsp:txXfrm>
    </dsp:sp>
    <dsp:sp modelId="{EBBACAF4-67C1-4871-8E19-09F469A0A25D}">
      <dsp:nvSpPr>
        <dsp:cNvPr id="0" name=""/>
        <dsp:cNvSpPr/>
      </dsp:nvSpPr>
      <dsp:spPr>
        <a:xfrm>
          <a:off x="1441270" y="4171791"/>
          <a:ext cx="4299104" cy="200041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E629E-C4B6-40A9-9489-BC900E756D96}">
      <dsp:nvSpPr>
        <dsp:cNvPr id="0" name=""/>
        <dsp:cNvSpPr/>
      </dsp:nvSpPr>
      <dsp:spPr>
        <a:xfrm>
          <a:off x="1869386" y="4938813"/>
          <a:ext cx="3583670" cy="649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Ratifikasi</a:t>
          </a:r>
          <a:r>
            <a:rPr lang="en-ID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24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Konvensi</a:t>
          </a:r>
          <a:r>
            <a:rPr lang="en-ID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24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Hak</a:t>
          </a:r>
          <a:r>
            <a:rPr lang="en-ID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24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Anak</a:t>
          </a:r>
          <a:r>
            <a:rPr lang="en-ID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id-ID" sz="2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869386" y="4938813"/>
        <a:ext cx="3583670" cy="649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59980-408D-4F0C-90BD-DBCFC96272BC}">
      <dsp:nvSpPr>
        <dsp:cNvPr id="0" name=""/>
        <dsp:cNvSpPr/>
      </dsp:nvSpPr>
      <dsp:spPr>
        <a:xfrm>
          <a:off x="211801" y="1311"/>
          <a:ext cx="3063999" cy="1838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Kajian Teoritis</a:t>
          </a:r>
          <a:endParaRPr lang="id-ID" sz="24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11801" y="1311"/>
        <a:ext cx="3063999" cy="1838399"/>
      </dsp:txXfrm>
    </dsp:sp>
    <dsp:sp modelId="{3D47D74E-CAFF-437B-9912-C67F06497B0E}">
      <dsp:nvSpPr>
        <dsp:cNvPr id="0" name=""/>
        <dsp:cNvSpPr/>
      </dsp:nvSpPr>
      <dsp:spPr>
        <a:xfrm>
          <a:off x="3582199" y="1311"/>
          <a:ext cx="3063999" cy="1838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Kajian </a:t>
          </a:r>
          <a:r>
            <a:rPr lang="en-ID" sz="2400" b="1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terhadap</a:t>
          </a:r>
          <a:r>
            <a:rPr lang="en-ID" sz="2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2400" b="1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Asas</a:t>
          </a:r>
          <a:r>
            <a:rPr lang="en-ID" sz="2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/</a:t>
          </a:r>
          <a:r>
            <a:rPr lang="en-ID" sz="2400" b="1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Prinsip</a:t>
          </a:r>
          <a:r>
            <a:rPr lang="en-ID" sz="2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id-ID" sz="24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582199" y="1311"/>
        <a:ext cx="3063999" cy="1838399"/>
      </dsp:txXfrm>
    </dsp:sp>
    <dsp:sp modelId="{11ABBA65-0977-412E-B918-B63A494017BF}">
      <dsp:nvSpPr>
        <dsp:cNvPr id="0" name=""/>
        <dsp:cNvSpPr/>
      </dsp:nvSpPr>
      <dsp:spPr>
        <a:xfrm>
          <a:off x="211801" y="2146110"/>
          <a:ext cx="3063999" cy="18383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Kajian </a:t>
          </a:r>
          <a:r>
            <a:rPr lang="en-ID" sz="2400" b="1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Praktik</a:t>
          </a:r>
          <a:r>
            <a:rPr lang="en-ID" sz="2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2400" b="1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Penyelenggaraan</a:t>
          </a:r>
          <a:r>
            <a:rPr lang="en-ID" sz="2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/ </a:t>
          </a:r>
          <a:r>
            <a:rPr lang="en-ID" sz="2400" b="1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Empiris</a:t>
          </a:r>
          <a:endParaRPr lang="id-ID" sz="24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11801" y="2146110"/>
        <a:ext cx="3063999" cy="1838399"/>
      </dsp:txXfrm>
    </dsp:sp>
    <dsp:sp modelId="{7A0914C5-82E4-44F7-9A33-FA431E5C4D6D}">
      <dsp:nvSpPr>
        <dsp:cNvPr id="0" name=""/>
        <dsp:cNvSpPr/>
      </dsp:nvSpPr>
      <dsp:spPr>
        <a:xfrm>
          <a:off x="3582199" y="2146110"/>
          <a:ext cx="3063999" cy="1838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Kajian </a:t>
          </a:r>
          <a:r>
            <a:rPr lang="en-ID" sz="2400" b="1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terhadap</a:t>
          </a:r>
          <a:r>
            <a:rPr lang="en-ID" sz="2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2400" b="1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Implikasi</a:t>
          </a:r>
          <a:r>
            <a:rPr lang="en-ID" sz="2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2400" b="1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Penerapan</a:t>
          </a:r>
          <a:r>
            <a:rPr lang="en-ID" sz="2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2400" b="1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Baru</a:t>
          </a:r>
          <a:r>
            <a:rPr lang="en-ID" sz="2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id-ID" sz="24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582199" y="2146110"/>
        <a:ext cx="3063999" cy="18383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26D13-4560-4785-A148-47ACE98A9584}">
      <dsp:nvSpPr>
        <dsp:cNvPr id="0" name=""/>
        <dsp:cNvSpPr/>
      </dsp:nvSpPr>
      <dsp:spPr>
        <a:xfrm>
          <a:off x="3395" y="179185"/>
          <a:ext cx="2969470" cy="296947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3420" tIns="22860" rIns="16342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ASAS PERSAMAAN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SUBSTANTIF </a:t>
          </a:r>
          <a:endParaRPr lang="id-ID" sz="18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38264" y="614054"/>
        <a:ext cx="2099732" cy="2099732"/>
      </dsp:txXfrm>
    </dsp:sp>
    <dsp:sp modelId="{F440FCDB-7660-412B-92F3-1C27AAC32D07}">
      <dsp:nvSpPr>
        <dsp:cNvPr id="0" name=""/>
        <dsp:cNvSpPr/>
      </dsp:nvSpPr>
      <dsp:spPr>
        <a:xfrm>
          <a:off x="2378971" y="179185"/>
          <a:ext cx="2969470" cy="2969470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3420" tIns="20320" rIns="1634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ASAS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NON DISKRIMINATIF</a:t>
          </a:r>
          <a:endParaRPr lang="id-ID" sz="16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813840" y="614054"/>
        <a:ext cx="2099732" cy="2099732"/>
      </dsp:txXfrm>
    </dsp:sp>
    <dsp:sp modelId="{F297364A-D63F-4FA2-802B-22B67E28056D}">
      <dsp:nvSpPr>
        <dsp:cNvPr id="0" name=""/>
        <dsp:cNvSpPr/>
      </dsp:nvSpPr>
      <dsp:spPr>
        <a:xfrm>
          <a:off x="4754548" y="179185"/>
          <a:ext cx="2969470" cy="2969470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3420" tIns="22860" rIns="16342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KEPENTINGAN TERBAIK BAGI ANAK</a:t>
          </a:r>
          <a:endParaRPr lang="id-ID" sz="18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189417" y="614054"/>
        <a:ext cx="2099732" cy="20997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59980-408D-4F0C-90BD-DBCFC96272BC}">
      <dsp:nvSpPr>
        <dsp:cNvPr id="0" name=""/>
        <dsp:cNvSpPr/>
      </dsp:nvSpPr>
      <dsp:spPr>
        <a:xfrm>
          <a:off x="955662" y="2072"/>
          <a:ext cx="2066578" cy="12399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Praktik</a:t>
          </a:r>
          <a:r>
            <a:rPr lang="en-ID" sz="2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2400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Pengaturan</a:t>
          </a:r>
          <a:endParaRPr lang="id-ID" sz="24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55662" y="2072"/>
        <a:ext cx="2066578" cy="1239947"/>
      </dsp:txXfrm>
    </dsp:sp>
    <dsp:sp modelId="{3D47D74E-CAFF-437B-9912-C67F06497B0E}">
      <dsp:nvSpPr>
        <dsp:cNvPr id="0" name=""/>
        <dsp:cNvSpPr/>
      </dsp:nvSpPr>
      <dsp:spPr>
        <a:xfrm>
          <a:off x="3228899" y="2072"/>
          <a:ext cx="2066578" cy="1239947"/>
        </a:xfrm>
        <a:prstGeom prst="rect">
          <a:avLst/>
        </a:prstGeom>
        <a:solidFill>
          <a:schemeClr val="accent4">
            <a:hueOff val="1633482"/>
            <a:satOff val="-6796"/>
            <a:lumOff val="16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Putusan</a:t>
          </a:r>
          <a:r>
            <a:rPr lang="en-ID" sz="2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MK</a:t>
          </a:r>
          <a:endParaRPr lang="id-ID" sz="24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28899" y="2072"/>
        <a:ext cx="2066578" cy="1239947"/>
      </dsp:txXfrm>
    </dsp:sp>
    <dsp:sp modelId="{11ABBA65-0977-412E-B918-B63A494017BF}">
      <dsp:nvSpPr>
        <dsp:cNvPr id="0" name=""/>
        <dsp:cNvSpPr/>
      </dsp:nvSpPr>
      <dsp:spPr>
        <a:xfrm>
          <a:off x="5502136" y="2072"/>
          <a:ext cx="2066578" cy="1239947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Aspek</a:t>
          </a:r>
          <a:r>
            <a:rPr lang="en-ID" sz="2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2400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Kesehatan</a:t>
          </a:r>
          <a:endParaRPr lang="id-ID" sz="24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502136" y="2072"/>
        <a:ext cx="2066578" cy="1239947"/>
      </dsp:txXfrm>
    </dsp:sp>
    <dsp:sp modelId="{7A0914C5-82E4-44F7-9A33-FA431E5C4D6D}">
      <dsp:nvSpPr>
        <dsp:cNvPr id="0" name=""/>
        <dsp:cNvSpPr/>
      </dsp:nvSpPr>
      <dsp:spPr>
        <a:xfrm>
          <a:off x="955662" y="1448677"/>
          <a:ext cx="2066578" cy="1239947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Aspek</a:t>
          </a:r>
          <a:r>
            <a:rPr lang="en-ID" sz="2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Agama</a:t>
          </a:r>
          <a:endParaRPr lang="id-ID" sz="24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55662" y="1448677"/>
        <a:ext cx="2066578" cy="1239947"/>
      </dsp:txXfrm>
    </dsp:sp>
    <dsp:sp modelId="{E22DC63D-1FE0-4EE2-AFBE-93467B182598}">
      <dsp:nvSpPr>
        <dsp:cNvPr id="0" name=""/>
        <dsp:cNvSpPr/>
      </dsp:nvSpPr>
      <dsp:spPr>
        <a:xfrm>
          <a:off x="3228899" y="1448677"/>
          <a:ext cx="2066578" cy="1239947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Aspek</a:t>
          </a:r>
          <a:r>
            <a:rPr lang="en-ID" sz="2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Pendidikan</a:t>
          </a:r>
          <a:endParaRPr lang="id-ID" sz="24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28899" y="1448677"/>
        <a:ext cx="2066578" cy="1239947"/>
      </dsp:txXfrm>
    </dsp:sp>
    <dsp:sp modelId="{E467DFF6-CDCA-4571-A915-558518635F87}">
      <dsp:nvSpPr>
        <dsp:cNvPr id="0" name=""/>
        <dsp:cNvSpPr/>
      </dsp:nvSpPr>
      <dsp:spPr>
        <a:xfrm>
          <a:off x="5502136" y="1448677"/>
          <a:ext cx="2066578" cy="1239947"/>
        </a:xfrm>
        <a:prstGeom prst="rect">
          <a:avLst/>
        </a:prstGeom>
        <a:solidFill>
          <a:schemeClr val="accent4">
            <a:hueOff val="8167408"/>
            <a:satOff val="-33981"/>
            <a:lumOff val="8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Aspek</a:t>
          </a:r>
          <a:r>
            <a:rPr lang="en-ID" sz="2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2400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Budaya</a:t>
          </a:r>
          <a:endParaRPr lang="id-ID" sz="24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502136" y="1448677"/>
        <a:ext cx="2066578" cy="1239947"/>
      </dsp:txXfrm>
    </dsp:sp>
    <dsp:sp modelId="{5C89436D-19A5-4533-9141-EA2FF6FCE52E}">
      <dsp:nvSpPr>
        <dsp:cNvPr id="0" name=""/>
        <dsp:cNvSpPr/>
      </dsp:nvSpPr>
      <dsp:spPr>
        <a:xfrm>
          <a:off x="2740525" y="2895283"/>
          <a:ext cx="3043326" cy="1239947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Praktik</a:t>
          </a:r>
          <a:r>
            <a:rPr lang="en-ID" sz="2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2400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Penyelenggaraan</a:t>
          </a:r>
          <a:r>
            <a:rPr lang="en-ID" sz="2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di Negara Lain</a:t>
          </a:r>
          <a:endParaRPr lang="id-ID" sz="24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740525" y="2895283"/>
        <a:ext cx="3043326" cy="1239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0.61682</cdr:x>
      <cdr:y>0.59909</cdr:y>
    </cdr:from>
    <cdr:to>
      <cdr:x>0.97187</cdr:x>
      <cdr:y>0.66794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29200" y="3177281"/>
          <a:ext cx="2894865" cy="365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ID" sz="1200" b="1" dirty="0">
              <a:solidFill>
                <a:srgbClr val="FF0000"/>
              </a:solidFill>
            </a:rPr>
            <a:t>INDONESIA: </a:t>
          </a:r>
          <a:r>
            <a:rPr lang="en-ID" sz="1800" b="1" dirty="0">
              <a:solidFill>
                <a:srgbClr val="FF0000"/>
              </a:solidFill>
            </a:rPr>
            <a:t>25,7%</a:t>
          </a:r>
          <a:endParaRPr lang="en-US" sz="18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77360-704F-4898-A8D6-58655D8DC280}" type="datetimeFigureOut">
              <a:rPr lang="id-ID" smtClean="0"/>
              <a:t>12/09/2019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CC33A-DE82-4988-BCDE-BCBEEBFCBB7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674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D3B0FC24-616F-40F9-9EC3-BA57468FF1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9021AA40-977B-4A5E-AA42-45FFCFB37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EB4A8EC2-CD60-4D83-8FC6-41C75E2104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1015D0-9E20-4BCA-B7E3-7AD89DB21166}" type="slidenum">
              <a:rPr lang="en-US" altLang="en-US" smtClean="0">
                <a:ea typeface="MS PGothic" panose="020B0600070205080204" pitchFamily="34" charset="-128"/>
              </a:rPr>
              <a:pPr/>
              <a:t>19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1BF52508-EDC3-4D54-B29B-8BB22CAC54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6DC7F4C6-959B-43AA-80D8-DE9F348FC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120D0240-4F94-476F-BCD6-5D854B4B40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FE5E03F5-10A6-4777-B693-EF855AC28E48}" type="slidenum">
              <a:rPr lang="id-ID" altLang="en-U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buFontTx/>
                <a:buNone/>
              </a:pPr>
              <a:t>28</a:t>
            </a:fld>
            <a:endParaRPr lang="id-ID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A5B-1B56-4CD4-9021-4F22485F46D8}" type="datetimeFigureOut">
              <a:rPr lang="id-ID" smtClean="0"/>
              <a:t>12/09/2019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FD68-8973-4E8E-83F7-937398D713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30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A5B-1B56-4CD4-9021-4F22485F46D8}" type="datetimeFigureOut">
              <a:rPr lang="id-ID" smtClean="0"/>
              <a:t>12/09/2019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FD68-8973-4E8E-83F7-937398D713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549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A5B-1B56-4CD4-9021-4F22485F46D8}" type="datetimeFigureOut">
              <a:rPr lang="id-ID" smtClean="0"/>
              <a:t>12/09/2019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FD68-8973-4E8E-83F7-937398D713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400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A5B-1B56-4CD4-9021-4F22485F46D8}" type="datetimeFigureOut">
              <a:rPr lang="id-ID" smtClean="0"/>
              <a:t>12/09/2019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FD68-8973-4E8E-83F7-937398D713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276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A5B-1B56-4CD4-9021-4F22485F46D8}" type="datetimeFigureOut">
              <a:rPr lang="id-ID" smtClean="0"/>
              <a:t>12/09/2019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FD68-8973-4E8E-83F7-937398D713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990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A5B-1B56-4CD4-9021-4F22485F46D8}" type="datetimeFigureOut">
              <a:rPr lang="id-ID" smtClean="0"/>
              <a:t>12/09/2019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FD68-8973-4E8E-83F7-937398D713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738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A5B-1B56-4CD4-9021-4F22485F46D8}" type="datetimeFigureOut">
              <a:rPr lang="id-ID" smtClean="0"/>
              <a:t>12/09/2019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FD68-8973-4E8E-83F7-937398D713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917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A5B-1B56-4CD4-9021-4F22485F46D8}" type="datetimeFigureOut">
              <a:rPr lang="id-ID" smtClean="0"/>
              <a:t>12/09/2019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FD68-8973-4E8E-83F7-937398D713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616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A5B-1B56-4CD4-9021-4F22485F46D8}" type="datetimeFigureOut">
              <a:rPr lang="id-ID" smtClean="0"/>
              <a:t>12/09/2019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FD68-8973-4E8E-83F7-937398D713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081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A5B-1B56-4CD4-9021-4F22485F46D8}" type="datetimeFigureOut">
              <a:rPr lang="id-ID" smtClean="0"/>
              <a:t>12/09/2019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FD68-8973-4E8E-83F7-937398D713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135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A5B-1B56-4CD4-9021-4F22485F46D8}" type="datetimeFigureOut">
              <a:rPr lang="id-ID" smtClean="0"/>
              <a:t>12/09/2019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FD68-8973-4E8E-83F7-937398D713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271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EBA5B-1B56-4CD4-9021-4F22485F46D8}" type="datetimeFigureOut">
              <a:rPr lang="id-ID" smtClean="0"/>
              <a:t>12/09/2019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0FD68-8973-4E8E-83F7-937398D713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093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589518-CD15-4DAB-B845-AA469FEA6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" y="2156618"/>
            <a:ext cx="8810625" cy="2065337"/>
          </a:xfrm>
          <a:solidFill>
            <a:srgbClr val="FFCCFF">
              <a:alpha val="98038"/>
            </a:srgbClr>
          </a:solidFill>
          <a:ln w="57150">
            <a:solidFill>
              <a:srgbClr val="C9A6E4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 b="1" dirty="0">
                <a:latin typeface="Tahoma" pitchFamily="34" charset="0"/>
                <a:cs typeface="Tahoma" pitchFamily="34" charset="0"/>
              </a:rPr>
              <a:t>PENJELASAN</a:t>
            </a:r>
            <a:br>
              <a:rPr lang="en-GB" altLang="en-US" sz="4000" b="1" dirty="0">
                <a:latin typeface="Tahoma" pitchFamily="34" charset="0"/>
                <a:cs typeface="Tahoma" pitchFamily="34" charset="0"/>
              </a:rPr>
            </a:br>
            <a:br>
              <a:rPr lang="en-GB" altLang="en-US" sz="1800" b="1" dirty="0">
                <a:latin typeface="Tahoma" pitchFamily="34" charset="0"/>
                <a:cs typeface="Tahoma" pitchFamily="34" charset="0"/>
              </a:rPr>
            </a:br>
            <a:r>
              <a:rPr lang="en-GB" alt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RUU PERUBAHAN ATAS </a:t>
            </a:r>
            <a:br>
              <a:rPr lang="en-GB" alt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en-GB" alt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UU NOMOR 1 TAHUN 1974 TENTANG PERKAWINAN</a:t>
            </a:r>
            <a:br>
              <a:rPr lang="en-GB" alt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endParaRPr lang="id-ID" altLang="en-US" sz="2400" b="1" dirty="0">
              <a:latin typeface="Georgia" pitchFamily="18" charset="0"/>
              <a:cs typeface="Tahoma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31B1B8-E92E-410C-A1D5-A786F02F4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473575"/>
            <a:ext cx="8305800" cy="2065337"/>
          </a:xfrm>
          <a:solidFill>
            <a:srgbClr val="FFFF99"/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oleh: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YOHANA S. YEMBISE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MENTERI PEMBERDAYAAN PEREMPUAN DAN PERLINDUNGAN ANAK RI </a:t>
            </a:r>
          </a:p>
          <a:p>
            <a:pPr eaLnBrk="1" hangingPunct="1">
              <a:spcBef>
                <a:spcPct val="0"/>
              </a:spcBef>
            </a:pPr>
            <a:endParaRPr lang="en-GB" altLang="en-US" sz="1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Disampaikan</a:t>
            </a:r>
            <a:r>
              <a:rPr lang="en-GB" altLang="en-US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GB" altLang="en-US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Rapat</a:t>
            </a:r>
            <a:r>
              <a:rPr lang="en-GB" altLang="en-US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GB" altLang="en-US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GB" altLang="en-US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Badan </a:t>
            </a:r>
            <a:r>
              <a:rPr lang="en-GB" altLang="en-US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Legislatif</a:t>
            </a:r>
            <a:r>
              <a:rPr lang="en-GB" altLang="en-US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DPR RI</a:t>
            </a:r>
          </a:p>
          <a:p>
            <a:pPr eaLnBrk="1" hangingPunct="1">
              <a:spcBef>
                <a:spcPct val="0"/>
              </a:spcBef>
            </a:pPr>
            <a:endParaRPr lang="en-GB" altLang="en-US" sz="16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Jakarta, 12 September 2019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0F314E5-7BD8-43B4-AD5E-28EF9112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ACC075-8612-49BA-9BBC-F735C6E0B243}" type="slidenum">
              <a:rPr lang="en-A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AU" altLang="en-US" sz="1200">
              <a:solidFill>
                <a:srgbClr val="898989"/>
              </a:solidFill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BF60739F-32F4-4026-87B8-8B342DED9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5875"/>
            <a:ext cx="4411663" cy="2016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BD1E707-E4AA-4CCE-8703-E9A408250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487363"/>
            <a:ext cx="1879600" cy="892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9">
            <a:extLst>
              <a:ext uri="{FF2B5EF4-FFF2-40B4-BE49-F238E27FC236}">
                <a16:creationId xmlns:a16="http://schemas.microsoft.com/office/drawing/2014/main" id="{0D762F57-448F-4A09-8210-A5A580CCC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09588"/>
            <a:ext cx="10493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56812DA4-8DD8-4DDB-A0FC-0C20456466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471488"/>
            <a:ext cx="1276350" cy="925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88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BB7B78-76FC-41E9-83EE-B2AA7A0CA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04800"/>
            <a:ext cx="8001000" cy="61722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4000" b="1" dirty="0">
                <a:latin typeface="Tahoma" pitchFamily="34" charset="0"/>
                <a:cs typeface="Tahoma" pitchFamily="34" charset="0"/>
              </a:rPr>
              <a:t>DAMPAK PERKAWINAN ANAK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1400" dirty="0"/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b="1" u="sng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UTAMA: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b="1" dirty="0" err="1"/>
              <a:t>Menghambat</a:t>
            </a:r>
            <a:r>
              <a:rPr lang="en-US" altLang="en-US" b="1" dirty="0"/>
              <a:t> </a:t>
            </a:r>
            <a:r>
              <a:rPr lang="en-US" altLang="en-US" b="1" dirty="0" err="1"/>
              <a:t>capaian</a:t>
            </a:r>
            <a:r>
              <a:rPr lang="en-US" altLang="en-US" b="1" dirty="0"/>
              <a:t> </a:t>
            </a:r>
            <a:r>
              <a:rPr lang="en-US" altLang="en-US" b="1" i="1" dirty="0">
                <a:solidFill>
                  <a:srgbClr val="FF0000"/>
                </a:solidFill>
              </a:rPr>
              <a:t>SDGs</a:t>
            </a:r>
            <a:r>
              <a:rPr lang="en-US" altLang="en-US" b="1" dirty="0">
                <a:solidFill>
                  <a:srgbClr val="FF0000"/>
                </a:solidFill>
              </a:rPr>
              <a:t> Goal 5, </a:t>
            </a:r>
            <a:r>
              <a:rPr lang="en-US" altLang="en-US" b="1" dirty="0" err="1">
                <a:solidFill>
                  <a:srgbClr val="FF0000"/>
                </a:solidFill>
              </a:rPr>
              <a:t>butir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5.3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i="1" dirty="0"/>
              <a:t>“</a:t>
            </a:r>
            <a:r>
              <a:rPr lang="en-US" altLang="en-US" sz="2400" i="1" dirty="0" err="1"/>
              <a:t>Menghapuskan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semua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praktik</a:t>
            </a:r>
            <a:r>
              <a:rPr lang="en-US" altLang="en-US" sz="2400" i="1" dirty="0"/>
              <a:t> yang </a:t>
            </a:r>
            <a:r>
              <a:rPr lang="en-US" altLang="en-US" sz="2400" i="1" dirty="0" err="1"/>
              <a:t>membahayakan</a:t>
            </a:r>
            <a:r>
              <a:rPr lang="en-US" altLang="en-US" sz="2400" i="1" dirty="0"/>
              <a:t>, </a:t>
            </a:r>
            <a:r>
              <a:rPr lang="en-US" altLang="en-US" sz="2400" i="1" dirty="0" err="1"/>
              <a:t>seperti</a:t>
            </a:r>
            <a:r>
              <a:rPr lang="en-US" altLang="en-US" sz="2400" i="1" dirty="0"/>
              <a:t>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perkawinan</a:t>
            </a:r>
            <a:r>
              <a:rPr lang="en-US" altLang="en-US" sz="2400" b="1" i="1" dirty="0">
                <a:solidFill>
                  <a:srgbClr val="FF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anak</a:t>
            </a:r>
            <a:r>
              <a:rPr lang="en-US" altLang="en-US" sz="2400" b="1" i="1" dirty="0">
                <a:solidFill>
                  <a:srgbClr val="FF0000"/>
                </a:solidFill>
              </a:rPr>
              <a:t>...” </a:t>
            </a:r>
            <a:endParaRPr lang="en-US" altLang="en-US" i="1" dirty="0"/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b="1" i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b="1" u="sng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DAMPAK:</a:t>
            </a:r>
          </a:p>
          <a:p>
            <a:pPr marL="284163" indent="-284163" eaLnBrk="1" fontAlgn="auto" hangingPunct="1">
              <a:spcBef>
                <a:spcPct val="0"/>
              </a:spcBef>
              <a:spcAft>
                <a:spcPts val="0"/>
              </a:spcAft>
              <a:buFont typeface="Calibri Light" pitchFamily="34" charset="0"/>
              <a:buAutoNum type="arabicPeriod"/>
              <a:defRPr/>
            </a:pPr>
            <a:r>
              <a:rPr lang="en-US" altLang="en-US" dirty="0" err="1"/>
              <a:t>Menghambat</a:t>
            </a:r>
            <a:r>
              <a:rPr lang="en-US" altLang="en-US" dirty="0"/>
              <a:t> </a:t>
            </a:r>
            <a:r>
              <a:rPr lang="en-US" altLang="en-US" dirty="0" err="1"/>
              <a:t>capaian</a:t>
            </a:r>
            <a:r>
              <a:rPr lang="en-US" altLang="en-US" dirty="0"/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Indeks</a:t>
            </a:r>
            <a:r>
              <a:rPr lang="en-US" altLang="en-US" b="1" dirty="0">
                <a:solidFill>
                  <a:srgbClr val="FF0000"/>
                </a:solidFill>
              </a:rPr>
              <a:t> Pembangunan </a:t>
            </a:r>
            <a:r>
              <a:rPr lang="en-US" altLang="en-US" b="1" dirty="0" err="1">
                <a:solidFill>
                  <a:srgbClr val="FF0000"/>
                </a:solidFill>
              </a:rPr>
              <a:t>Manusia</a:t>
            </a:r>
            <a:r>
              <a:rPr lang="en-US" altLang="en-US" b="1" dirty="0">
                <a:solidFill>
                  <a:srgbClr val="FF0000"/>
                </a:solidFill>
              </a:rPr>
              <a:t> (IPM)</a:t>
            </a:r>
            <a:r>
              <a:rPr lang="en-US" altLang="en-US" dirty="0"/>
              <a:t>;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menghambat</a:t>
            </a:r>
            <a:r>
              <a:rPr lang="en-US" altLang="en-US" dirty="0"/>
              <a:t> </a:t>
            </a:r>
            <a:r>
              <a:rPr lang="en-US" altLang="en-US" i="1" dirty="0"/>
              <a:t>SDGs</a:t>
            </a:r>
            <a:r>
              <a:rPr lang="en-US" altLang="en-US" dirty="0"/>
              <a:t> </a:t>
            </a:r>
            <a:r>
              <a:rPr lang="en-US" altLang="en-US" dirty="0" err="1"/>
              <a:t>terkait</a:t>
            </a:r>
            <a:r>
              <a:rPr lang="en-US" altLang="en-US" dirty="0"/>
              <a:t>:</a:t>
            </a:r>
          </a:p>
          <a:p>
            <a:pPr marL="796925" lvl="3" indent="-339725" eaLnBrk="1" fontAlgn="auto" hangingPunct="1">
              <a:spcBef>
                <a:spcPct val="0"/>
              </a:spcBef>
              <a:spcAft>
                <a:spcPts val="0"/>
              </a:spcAft>
              <a:buFont typeface="Calibri Light" pitchFamily="34" charset="0"/>
              <a:buAutoNum type="alphaLcPeriod"/>
              <a:defRPr/>
            </a:pPr>
            <a:r>
              <a:rPr lang="en-US" altLang="en-US" sz="2400" dirty="0" err="1"/>
              <a:t>Wajib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Belajar</a:t>
            </a:r>
            <a:r>
              <a:rPr lang="en-US" altLang="en-US" sz="2400" dirty="0"/>
              <a:t> 12 </a:t>
            </a:r>
            <a:r>
              <a:rPr lang="en-US" altLang="en-US" sz="2400" dirty="0" err="1"/>
              <a:t>Tahun</a:t>
            </a:r>
            <a:r>
              <a:rPr lang="en-US" altLang="en-US" sz="2400" dirty="0"/>
              <a:t>, DO, APS, </a:t>
            </a:r>
            <a:r>
              <a:rPr lang="en-US" altLang="en-US" sz="2400" dirty="0" err="1"/>
              <a:t>dll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itchFamily="2" charset="2"/>
              </a:rPr>
              <a:t> </a:t>
            </a:r>
            <a:r>
              <a:rPr lang="en-US" altLang="en-US" sz="2400" b="1" dirty="0">
                <a:solidFill>
                  <a:srgbClr val="FF0000"/>
                </a:solidFill>
                <a:sym typeface="Wingdings" pitchFamily="2" charset="2"/>
              </a:rPr>
              <a:t>PENDIDIKAN</a:t>
            </a:r>
          </a:p>
          <a:p>
            <a:pPr marL="796925" lvl="3" indent="-339725" eaLnBrk="1" fontAlgn="auto" hangingPunct="1">
              <a:spcBef>
                <a:spcPct val="0"/>
              </a:spcBef>
              <a:spcAft>
                <a:spcPts val="0"/>
              </a:spcAft>
              <a:buFont typeface="Calibri Light" pitchFamily="34" charset="0"/>
              <a:buAutoNum type="alphaLcPeriod"/>
              <a:defRPr/>
            </a:pPr>
            <a:r>
              <a:rPr lang="en-US" altLang="en-US" sz="2400" dirty="0"/>
              <a:t>MMR, IMR, </a:t>
            </a:r>
            <a:r>
              <a:rPr lang="en-US" altLang="en-US" sz="2400" dirty="0" err="1"/>
              <a:t>Masalah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Gizi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dll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itchFamily="2" charset="2"/>
              </a:rPr>
              <a:t> </a:t>
            </a:r>
            <a:r>
              <a:rPr lang="en-US" altLang="en-US" sz="2400" b="1" dirty="0">
                <a:solidFill>
                  <a:srgbClr val="FF0000"/>
                </a:solidFill>
                <a:sym typeface="Wingdings" pitchFamily="2" charset="2"/>
              </a:rPr>
              <a:t>KESEHATAN</a:t>
            </a:r>
          </a:p>
          <a:p>
            <a:pPr marL="796925" lvl="3" indent="-339725" eaLnBrk="1" fontAlgn="auto" hangingPunct="1">
              <a:spcBef>
                <a:spcPct val="0"/>
              </a:spcBef>
              <a:spcAft>
                <a:spcPts val="0"/>
              </a:spcAft>
              <a:buFont typeface="Calibri Light" pitchFamily="34" charset="0"/>
              <a:buAutoNum type="alphaLcPeriod"/>
              <a:defRPr/>
            </a:pPr>
            <a:r>
              <a:rPr lang="en-US" altLang="en-US" sz="2400" dirty="0" err="1"/>
              <a:t>Pekerja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Anak</a:t>
            </a:r>
            <a:r>
              <a:rPr lang="en-US" altLang="en-US" sz="2400" dirty="0"/>
              <a:t>, </a:t>
            </a:r>
            <a:r>
              <a:rPr lang="en-US" altLang="en-US" sz="2400" i="1" dirty="0"/>
              <a:t>Low-Skill HR</a:t>
            </a:r>
            <a:r>
              <a:rPr lang="en-US" altLang="en-US" sz="2400" dirty="0"/>
              <a:t>, </a:t>
            </a:r>
            <a:r>
              <a:rPr lang="en-US" altLang="en-US" sz="2400" i="1" dirty="0"/>
              <a:t>poverty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dll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itchFamily="2" charset="2"/>
              </a:rPr>
              <a:t> </a:t>
            </a:r>
            <a:r>
              <a:rPr lang="en-US" altLang="en-US" sz="2400" b="1" dirty="0">
                <a:solidFill>
                  <a:srgbClr val="FF0000"/>
                </a:solidFill>
                <a:sym typeface="Wingdings" pitchFamily="2" charset="2"/>
              </a:rPr>
              <a:t>EKONOMI</a:t>
            </a:r>
          </a:p>
          <a:p>
            <a:pPr marL="339725" lvl="1" indent="-339725" eaLnBrk="1" fontAlgn="auto" hangingPunct="1">
              <a:spcBef>
                <a:spcPct val="0"/>
              </a:spcBef>
              <a:spcAft>
                <a:spcPts val="0"/>
              </a:spcAft>
              <a:buFont typeface="Calibri Light" pitchFamily="34" charset="0"/>
              <a:buAutoNum type="arabicPeriod" startAt="2"/>
              <a:defRPr/>
            </a:pPr>
            <a:r>
              <a:rPr lang="en-US" altLang="en-US" dirty="0" err="1">
                <a:sym typeface="Wingdings" pitchFamily="2" charset="2"/>
              </a:rPr>
              <a:t>Menghambat</a:t>
            </a:r>
            <a:r>
              <a:rPr lang="en-US" altLang="en-US" dirty="0">
                <a:sym typeface="Wingdings" pitchFamily="2" charset="2"/>
              </a:rPr>
              <a:t> </a:t>
            </a:r>
            <a:r>
              <a:rPr lang="en-US" altLang="en-US" dirty="0" err="1">
                <a:sym typeface="Wingdings" pitchFamily="2" charset="2"/>
              </a:rPr>
              <a:t>upaya</a:t>
            </a:r>
            <a:r>
              <a:rPr lang="en-US" altLang="en-US" dirty="0">
                <a:sym typeface="Wingdings" pitchFamily="2" charset="2"/>
              </a:rPr>
              <a:t> </a:t>
            </a:r>
            <a:r>
              <a:rPr lang="en-US" altLang="en-US" dirty="0" err="1">
                <a:sym typeface="Wingdings" pitchFamily="2" charset="2"/>
              </a:rPr>
              <a:t>penghapusan</a:t>
            </a:r>
            <a:r>
              <a:rPr lang="en-US" altLang="en-US" dirty="0">
                <a:sym typeface="Wingdings" pitchFamily="2" charset="2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sym typeface="Wingdings" pitchFamily="2" charset="2"/>
              </a:rPr>
              <a:t>kekerasan</a:t>
            </a:r>
            <a:r>
              <a:rPr lang="en-US" altLang="en-US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sym typeface="Wingdings" pitchFamily="2" charset="2"/>
              </a:rPr>
              <a:t>terhadap</a:t>
            </a:r>
            <a:r>
              <a:rPr lang="en-US" altLang="en-US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sym typeface="Wingdings" pitchFamily="2" charset="2"/>
              </a:rPr>
              <a:t>anak</a:t>
            </a:r>
            <a:r>
              <a:rPr lang="en-US" altLang="en-US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en-US" dirty="0">
                <a:sym typeface="Wingdings" pitchFamily="2" charset="2"/>
              </a:rPr>
              <a:t> KDRT, TPPO, </a:t>
            </a:r>
            <a:r>
              <a:rPr lang="en-US" altLang="en-US" dirty="0" err="1">
                <a:sym typeface="Wingdings" pitchFamily="2" charset="2"/>
              </a:rPr>
              <a:t>eksploitasi</a:t>
            </a:r>
            <a:r>
              <a:rPr lang="en-US" altLang="en-US" dirty="0">
                <a:sym typeface="Wingdings" pitchFamily="2" charset="2"/>
              </a:rPr>
              <a:t>, </a:t>
            </a:r>
            <a:r>
              <a:rPr lang="en-US" altLang="en-US" dirty="0" err="1">
                <a:sym typeface="Wingdings" pitchFamily="2" charset="2"/>
              </a:rPr>
              <a:t>dll</a:t>
            </a:r>
            <a:endParaRPr lang="en-US" altLang="en-US" dirty="0">
              <a:sym typeface="Wingdings" pitchFamily="2" charset="2"/>
            </a:endParaRPr>
          </a:p>
          <a:p>
            <a:pPr marL="339725" lvl="1" indent="-339725" eaLnBrk="1" fontAlgn="auto" hangingPunct="1">
              <a:spcBef>
                <a:spcPct val="0"/>
              </a:spcBef>
              <a:spcAft>
                <a:spcPts val="0"/>
              </a:spcAft>
              <a:buFont typeface="Calibri Light" pitchFamily="34" charset="0"/>
              <a:buAutoNum type="arabicPeriod" startAt="2"/>
              <a:defRPr/>
            </a:pPr>
            <a:r>
              <a:rPr lang="en-US" altLang="en-US" dirty="0" err="1">
                <a:sym typeface="Wingdings" pitchFamily="2" charset="2"/>
              </a:rPr>
              <a:t>dll</a:t>
            </a:r>
            <a:endParaRPr lang="en-US" altLang="en-US" dirty="0">
              <a:sym typeface="Wingdings" pitchFamily="2" charset="2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Calibri Light" pitchFamily="34" charset="0"/>
              <a:buAutoNum type="arabicPeriod"/>
              <a:defRPr/>
            </a:pPr>
            <a:endParaRPr lang="en-US" alt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040EF4E-E6BE-44B5-81E2-D2FB2B00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A3B65E-9CE5-4207-AD68-FBB38013DCB1}" type="slidenum">
              <a:rPr lang="en-GB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62B5C1E-C6C9-4A9B-90C7-6223A1258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943600"/>
            <a:ext cx="7948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d-ID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 	 	</a:t>
            </a:r>
          </a:p>
        </p:txBody>
      </p:sp>
    </p:spTree>
    <p:extLst>
      <p:ext uri="{BB962C8B-B14F-4D97-AF65-F5344CB8AC3E}">
        <p14:creationId xmlns:p14="http://schemas.microsoft.com/office/powerpoint/2010/main" val="760955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CFA0B7-9C9A-40E2-94F2-710054ECA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88" y="-201613"/>
            <a:ext cx="5295900" cy="2519363"/>
          </a:xfrm>
        </p:spPr>
        <p:txBody>
          <a:bodyPr/>
          <a:lstStyle/>
          <a:p>
            <a:pPr algn="ctr" eaLnBrk="1" hangingPunct="1"/>
            <a:r>
              <a:rPr lang="id-ID" altLang="en-US" sz="3600" b="1" dirty="0">
                <a:latin typeface="Tahoma" panose="020B0604030504040204" pitchFamily="34" charset="0"/>
                <a:cs typeface="Tahoma" panose="020B0604030504040204" pitchFamily="34" charset="0"/>
              </a:rPr>
              <a:t>DAMPAK </a:t>
            </a:r>
            <a:br>
              <a:rPr lang="en-ID" altLang="en-US" sz="36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id-ID" altLang="en-US" sz="3600" b="1" dirty="0">
                <a:latin typeface="Tahoma" panose="020B0604030504040204" pitchFamily="34" charset="0"/>
                <a:cs typeface="Tahoma" panose="020B0604030504040204" pitchFamily="34" charset="0"/>
              </a:rPr>
              <a:t>PERKAWINAN</a:t>
            </a:r>
            <a:br>
              <a:rPr lang="en-ID" altLang="en-US" sz="36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id-ID" altLang="en-US" sz="3600" b="1" dirty="0">
                <a:latin typeface="Tahoma" panose="020B0604030504040204" pitchFamily="34" charset="0"/>
                <a:cs typeface="Tahoma" panose="020B0604030504040204" pitchFamily="34" charset="0"/>
              </a:rPr>
              <a:t> ANAK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940A42A-6C19-413A-A0AB-FA08E3494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615113" y="6478588"/>
            <a:ext cx="16716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FD4BF1-D451-439B-8D3A-003D5E3BDED5}" type="slidenum">
              <a:rPr lang="en-US" altLang="id-ID" sz="1600" smtClean="0">
                <a:solidFill>
                  <a:srgbClr val="89898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id-ID" sz="1600">
              <a:solidFill>
                <a:srgbClr val="89898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E865DAF8-3F26-4384-A131-7919621E444D}"/>
              </a:ext>
            </a:extLst>
          </p:cNvPr>
          <p:cNvSpPr/>
          <p:nvPr/>
        </p:nvSpPr>
        <p:spPr>
          <a:xfrm>
            <a:off x="273050" y="3938588"/>
            <a:ext cx="2633663" cy="25431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d-ID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Anak</a:t>
            </a:r>
            <a:r>
              <a:rPr lang="en-US" altLang="id-ID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id-ID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perempuan</a:t>
            </a:r>
            <a:r>
              <a:rPr lang="en-US" altLang="id-ID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altLang="id-ID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kawin</a:t>
            </a:r>
            <a:r>
              <a:rPr lang="en-US" altLang="id-ID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id-ID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sebelum</a:t>
            </a:r>
            <a:r>
              <a:rPr lang="en-US" altLang="id-ID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id-ID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usia</a:t>
            </a:r>
            <a:r>
              <a:rPr lang="en-US" altLang="id-ID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18 </a:t>
            </a:r>
            <a:r>
              <a:rPr lang="en-US" altLang="id-ID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tahun</a:t>
            </a:r>
            <a:r>
              <a:rPr lang="en-US" altLang="id-ID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id-ID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 kali </a:t>
            </a:r>
            <a:r>
              <a:rPr lang="en-US" altLang="id-ID" sz="1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lebih</a:t>
            </a:r>
            <a:r>
              <a:rPr lang="en-US" altLang="id-ID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id-ID" sz="1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rentan</a:t>
            </a:r>
            <a:r>
              <a:rPr lang="en-US" altLang="id-ID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id-ID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altLang="id-ID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id-ID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menyelesaikan</a:t>
            </a:r>
            <a:r>
              <a:rPr lang="en-US" altLang="id-ID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id-ID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pendidikan</a:t>
            </a:r>
            <a:r>
              <a:rPr lang="en-US" altLang="id-ID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id-ID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menengah</a:t>
            </a:r>
            <a:r>
              <a:rPr lang="en-US" altLang="id-ID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altLang="id-ID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setara</a:t>
            </a:r>
            <a:endParaRPr lang="id-ID" altLang="id-ID" sz="1600" b="1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52DBC630-DE45-410C-94EE-B14F9D2C0B19}"/>
              </a:ext>
            </a:extLst>
          </p:cNvPr>
          <p:cNvSpPr/>
          <p:nvPr/>
        </p:nvSpPr>
        <p:spPr>
          <a:xfrm>
            <a:off x="411163" y="1219200"/>
            <a:ext cx="2133600" cy="26177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d-ID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Perkawinan</a:t>
            </a:r>
            <a:r>
              <a:rPr lang="en-US" altLang="id-ID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id-ID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anak</a:t>
            </a:r>
            <a:r>
              <a:rPr lang="en-US" altLang="id-ID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id-ID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diestimasikan</a:t>
            </a:r>
            <a:r>
              <a:rPr lang="en-US" altLang="id-ID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id-ID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menyebabkan</a:t>
            </a:r>
            <a:r>
              <a:rPr lang="en-US" altLang="id-ID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id-ID" sz="1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kerugian</a:t>
            </a:r>
            <a:r>
              <a:rPr lang="en-US" altLang="id-ID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id-ID" sz="1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ekonomi</a:t>
            </a:r>
            <a:r>
              <a:rPr lang="en-US" altLang="id-ID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id-ID" sz="1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setidaknya</a:t>
            </a:r>
            <a:r>
              <a:rPr lang="en-US" altLang="id-ID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1,7% </a:t>
            </a:r>
            <a:r>
              <a:rPr lang="en-US" altLang="id-ID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altLang="id-ID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id-ID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pendapatan</a:t>
            </a:r>
            <a:r>
              <a:rPr lang="en-US" altLang="id-ID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id-ID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kotor</a:t>
            </a:r>
            <a:r>
              <a:rPr lang="en-US" altLang="id-ID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id-ID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negara</a:t>
            </a:r>
            <a:r>
              <a:rPr lang="en-US" altLang="id-ID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(PDB)</a:t>
            </a:r>
            <a:endParaRPr lang="id-ID" altLang="id-ID" sz="1600" b="1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3654E829-2445-4E16-8683-CE904F99ABE1}"/>
              </a:ext>
            </a:extLst>
          </p:cNvPr>
          <p:cNvSpPr/>
          <p:nvPr/>
        </p:nvSpPr>
        <p:spPr>
          <a:xfrm>
            <a:off x="3184525" y="3938588"/>
            <a:ext cx="3097213" cy="25193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d-ID" sz="1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Komplikasi</a:t>
            </a:r>
            <a:r>
              <a:rPr lang="en-US" altLang="id-ID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id-ID" sz="1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saat</a:t>
            </a:r>
            <a:r>
              <a:rPr lang="en-US" altLang="id-ID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id-ID" sz="1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kehamilan</a:t>
            </a:r>
            <a:r>
              <a:rPr lang="en-US" altLang="id-ID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dan </a:t>
            </a:r>
            <a:r>
              <a:rPr lang="en-US" altLang="id-ID" sz="1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melahirkan</a:t>
            </a:r>
            <a:r>
              <a:rPr lang="en-US" altLang="id-ID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id-ID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altLang="id-ID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id-ID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penyebab</a:t>
            </a:r>
            <a:r>
              <a:rPr lang="en-US" altLang="id-ID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id-ID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kematian</a:t>
            </a:r>
            <a:r>
              <a:rPr lang="en-US" altLang="id-ID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id-ID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kedua</a:t>
            </a:r>
            <a:r>
              <a:rPr lang="en-US" altLang="id-ID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id-ID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terbesar</a:t>
            </a:r>
            <a:r>
              <a:rPr lang="en-US" altLang="id-ID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id-ID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altLang="id-ID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id-ID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anak</a:t>
            </a:r>
            <a:r>
              <a:rPr lang="en-US" altLang="id-ID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id-ID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perempuan</a:t>
            </a:r>
            <a:r>
              <a:rPr lang="en-US" altLang="id-ID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id-ID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berusia</a:t>
            </a:r>
            <a:r>
              <a:rPr lang="en-US" altLang="id-ID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15-19 </a:t>
            </a:r>
            <a:r>
              <a:rPr lang="en-US" altLang="id-ID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tahun</a:t>
            </a:r>
            <a:endParaRPr lang="id-ID" altLang="id-ID" sz="1600" b="1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A3047959-93D9-4B79-B9C5-D47558D4B969}"/>
              </a:ext>
            </a:extLst>
          </p:cNvPr>
          <p:cNvSpPr/>
          <p:nvPr/>
        </p:nvSpPr>
        <p:spPr>
          <a:xfrm>
            <a:off x="6416675" y="3841750"/>
            <a:ext cx="2598738" cy="26193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Bayi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lahir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Ibu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berusia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di </a:t>
            </a:r>
            <a:r>
              <a:rPr lang="en-US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bawah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 </a:t>
            </a:r>
            <a:r>
              <a:rPr lang="en-US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tahun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berpeluang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meninggal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sebelum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usia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28 </a:t>
            </a:r>
            <a:r>
              <a:rPr lang="en-US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hari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/1,5 kali </a:t>
            </a:r>
            <a:r>
              <a:rPr lang="en-US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lebih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besar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dibandingkan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Ibu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berusia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20-30 </a:t>
            </a:r>
            <a:r>
              <a:rPr lang="en-US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tahun</a:t>
            </a:r>
            <a:endParaRPr lang="en-US" sz="1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92BEACA8-B9CE-47A7-81DE-9E027E312D13}"/>
              </a:ext>
            </a:extLst>
          </p:cNvPr>
          <p:cNvSpPr/>
          <p:nvPr/>
        </p:nvSpPr>
        <p:spPr>
          <a:xfrm>
            <a:off x="6513513" y="1306513"/>
            <a:ext cx="2419350" cy="2398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Perempuan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menikah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usia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anak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lebih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rentan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mengalami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kekerasan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rumah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tangga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(KDRT)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F4A305FB-9EFA-4A4B-A320-F7DD37DB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1036638"/>
            <a:ext cx="838201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77369C4A-CFF6-4590-ADF7-CA6BFBD1F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1381125"/>
            <a:ext cx="7778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2666F11E-BE7D-4340-B80A-419CFC1C1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3506788"/>
            <a:ext cx="6365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46AF58C1-195F-40B8-ACAD-2F9BA5CEA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8750"/>
            <a:ext cx="8239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A60A3C6A-5F73-4A1F-900B-83B80E731FB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4033838"/>
            <a:ext cx="652463" cy="4810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8C42E70D-1C8F-4FD3-9991-EF38C5FAD546}"/>
              </a:ext>
            </a:extLst>
          </p:cNvPr>
          <p:cNvSpPr/>
          <p:nvPr/>
        </p:nvSpPr>
        <p:spPr>
          <a:xfrm>
            <a:off x="1671638" y="6513513"/>
            <a:ext cx="5610225" cy="3365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9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Sumber: </a:t>
            </a:r>
            <a:r>
              <a:rPr lang="en-US" sz="9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Survei</a:t>
            </a:r>
            <a:r>
              <a:rPr lang="en-US" sz="9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Nasional</a:t>
            </a:r>
            <a:r>
              <a:rPr lang="en-US" sz="9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Sosial</a:t>
            </a:r>
            <a:r>
              <a:rPr lang="en-US" sz="9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9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9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Ekonomi</a:t>
            </a:r>
            <a:r>
              <a:rPr lang="en-US" sz="9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United Nations Children’s Fund, </a:t>
            </a:r>
            <a:r>
              <a:rPr lang="en-US" sz="9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9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Kidman, </a:t>
            </a:r>
            <a:r>
              <a:rPr lang="id-ID" sz="9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2016</a:t>
            </a:r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F7A9DAFD-DC43-40E4-B597-95AFA3B13A3A}"/>
              </a:ext>
            </a:extLst>
          </p:cNvPr>
          <p:cNvSpPr/>
          <p:nvPr/>
        </p:nvSpPr>
        <p:spPr>
          <a:xfrm rot="14566209">
            <a:off x="3048794" y="1993107"/>
            <a:ext cx="685800" cy="7096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F1B78BD5-7B54-453E-B9AB-4700E24DBBC1}"/>
              </a:ext>
            </a:extLst>
          </p:cNvPr>
          <p:cNvSpPr/>
          <p:nvPr/>
        </p:nvSpPr>
        <p:spPr>
          <a:xfrm rot="10800000">
            <a:off x="4337050" y="3154363"/>
            <a:ext cx="685800" cy="709612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4A2A9486-374E-43C1-A699-6D2F7D9C3A77}"/>
              </a:ext>
            </a:extLst>
          </p:cNvPr>
          <p:cNvSpPr/>
          <p:nvPr/>
        </p:nvSpPr>
        <p:spPr>
          <a:xfrm rot="7260648">
            <a:off x="5345113" y="1882775"/>
            <a:ext cx="685800" cy="7112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1D68595B-9A23-44B7-80F9-BCCB92521DD9}"/>
              </a:ext>
            </a:extLst>
          </p:cNvPr>
          <p:cNvSpPr/>
          <p:nvPr/>
        </p:nvSpPr>
        <p:spPr>
          <a:xfrm rot="14184470">
            <a:off x="3426619" y="2682082"/>
            <a:ext cx="685800" cy="709612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3D5278E5-1717-49BA-A49F-21609532DD96}"/>
              </a:ext>
            </a:extLst>
          </p:cNvPr>
          <p:cNvSpPr/>
          <p:nvPr/>
        </p:nvSpPr>
        <p:spPr>
          <a:xfrm rot="7949929">
            <a:off x="5226844" y="2686844"/>
            <a:ext cx="685800" cy="709612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0261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3B6BD9-E434-45D5-B962-DD5049E5B303}"/>
              </a:ext>
            </a:extLst>
          </p:cNvPr>
          <p:cNvSpPr/>
          <p:nvPr/>
        </p:nvSpPr>
        <p:spPr>
          <a:xfrm>
            <a:off x="149225" y="2852738"/>
            <a:ext cx="2441575" cy="151288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AKIBAT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PERKAWINAN ANAK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CCFEFD-B41F-4517-A50A-416FA6B95B9F}"/>
              </a:ext>
            </a:extLst>
          </p:cNvPr>
          <p:cNvCxnSpPr/>
          <p:nvPr/>
        </p:nvCxnSpPr>
        <p:spPr>
          <a:xfrm flipV="1">
            <a:off x="2598738" y="3608388"/>
            <a:ext cx="144462" cy="1587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6D0B4F-1800-4F3B-8CC4-E42B617C061E}"/>
              </a:ext>
            </a:extLst>
          </p:cNvPr>
          <p:cNvCxnSpPr/>
          <p:nvPr/>
        </p:nvCxnSpPr>
        <p:spPr>
          <a:xfrm>
            <a:off x="2743200" y="836613"/>
            <a:ext cx="0" cy="5113337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3C7D08-818E-4185-9077-F5C51E8C9A06}"/>
              </a:ext>
            </a:extLst>
          </p:cNvPr>
          <p:cNvCxnSpPr/>
          <p:nvPr/>
        </p:nvCxnSpPr>
        <p:spPr>
          <a:xfrm>
            <a:off x="2743200" y="836613"/>
            <a:ext cx="315913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B0EBE89-7FAA-4EA8-85E7-95051BEC291B}"/>
              </a:ext>
            </a:extLst>
          </p:cNvPr>
          <p:cNvSpPr/>
          <p:nvPr/>
        </p:nvSpPr>
        <p:spPr>
          <a:xfrm>
            <a:off x="3132138" y="549275"/>
            <a:ext cx="1584325" cy="6477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chemeClr val="tx1"/>
                </a:solidFill>
              </a:rPr>
              <a:t>Pendidikan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F6AB90-5777-400E-8122-9047F0BC2ECB}"/>
              </a:ext>
            </a:extLst>
          </p:cNvPr>
          <p:cNvCxnSpPr/>
          <p:nvPr/>
        </p:nvCxnSpPr>
        <p:spPr>
          <a:xfrm>
            <a:off x="2743200" y="2492375"/>
            <a:ext cx="315913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C825ABB-611C-4CBB-9765-615447247DF1}"/>
              </a:ext>
            </a:extLst>
          </p:cNvPr>
          <p:cNvSpPr/>
          <p:nvPr/>
        </p:nvSpPr>
        <p:spPr>
          <a:xfrm>
            <a:off x="3132138" y="2205038"/>
            <a:ext cx="1584325" cy="6477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chemeClr val="tx1"/>
                </a:solidFill>
              </a:rPr>
              <a:t>Kesehatan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B75E8E6-68C6-414C-B9BE-0B3A619CDE40}"/>
              </a:ext>
            </a:extLst>
          </p:cNvPr>
          <p:cNvCxnSpPr/>
          <p:nvPr/>
        </p:nvCxnSpPr>
        <p:spPr>
          <a:xfrm>
            <a:off x="2743200" y="4364038"/>
            <a:ext cx="244475" cy="158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FB87B4C-21FC-4A09-AF80-A59BBE3D3D1C}"/>
              </a:ext>
            </a:extLst>
          </p:cNvPr>
          <p:cNvSpPr/>
          <p:nvPr/>
        </p:nvSpPr>
        <p:spPr>
          <a:xfrm>
            <a:off x="3132138" y="4076700"/>
            <a:ext cx="1584325" cy="57626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chemeClr val="tx1"/>
                </a:solidFill>
              </a:rPr>
              <a:t>Ekonomi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B09B1C-4ACA-428C-AFDE-57B9FB96CB5E}"/>
              </a:ext>
            </a:extLst>
          </p:cNvPr>
          <p:cNvSpPr/>
          <p:nvPr/>
        </p:nvSpPr>
        <p:spPr>
          <a:xfrm>
            <a:off x="3132138" y="5732463"/>
            <a:ext cx="1584325" cy="433387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chemeClr val="tx1"/>
                </a:solidFill>
              </a:rPr>
              <a:t>Lainnya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98F34E-DB89-4844-A6EF-235847381136}"/>
              </a:ext>
            </a:extLst>
          </p:cNvPr>
          <p:cNvCxnSpPr/>
          <p:nvPr/>
        </p:nvCxnSpPr>
        <p:spPr>
          <a:xfrm>
            <a:off x="2743200" y="5948363"/>
            <a:ext cx="315913" cy="158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AAC0D6B-F653-4E9A-AB35-ECC63F61BE75}"/>
              </a:ext>
            </a:extLst>
          </p:cNvPr>
          <p:cNvCxnSpPr>
            <a:endCxn id="16" idx="1"/>
          </p:cNvCxnSpPr>
          <p:nvPr/>
        </p:nvCxnSpPr>
        <p:spPr>
          <a:xfrm>
            <a:off x="4716463" y="873125"/>
            <a:ext cx="503237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0F33DED-1A90-41AB-9784-96A9B862A6E7}"/>
              </a:ext>
            </a:extLst>
          </p:cNvPr>
          <p:cNvSpPr/>
          <p:nvPr/>
        </p:nvSpPr>
        <p:spPr>
          <a:xfrm>
            <a:off x="5219700" y="549275"/>
            <a:ext cx="792163" cy="647700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altLang="id-ID" b="1">
                <a:solidFill>
                  <a:schemeClr val="tx1"/>
                </a:solidFill>
                <a:cs typeface="Arial" pitchFamily="34" charset="0"/>
              </a:rPr>
              <a:t>DO</a:t>
            </a:r>
            <a:endParaRPr lang="en-US" altLang="id-ID" b="1">
              <a:solidFill>
                <a:schemeClr val="tx1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altLang="id-ID" b="1">
                <a:solidFill>
                  <a:schemeClr val="tx1"/>
                </a:solidFill>
                <a:cs typeface="Arial" pitchFamily="34" charset="0"/>
              </a:rPr>
              <a:t>dll</a:t>
            </a:r>
            <a:endParaRPr lang="id-ID" altLang="id-ID" b="1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80B1BDF-7A50-49F2-B659-0CF42064A30B}"/>
              </a:ext>
            </a:extLst>
          </p:cNvPr>
          <p:cNvCxnSpPr/>
          <p:nvPr/>
        </p:nvCxnSpPr>
        <p:spPr>
          <a:xfrm>
            <a:off x="4751388" y="2492375"/>
            <a:ext cx="252412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B8649B4-55EA-4F0F-A65D-7018AF2BA746}"/>
              </a:ext>
            </a:extLst>
          </p:cNvPr>
          <p:cNvSpPr/>
          <p:nvPr/>
        </p:nvSpPr>
        <p:spPr>
          <a:xfrm>
            <a:off x="5076825" y="2205038"/>
            <a:ext cx="863600" cy="431800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chemeClr val="tx1"/>
                </a:solidFill>
              </a:rPr>
              <a:t>Ibu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6C555E-62A5-431C-89BA-4E184DB540A3}"/>
              </a:ext>
            </a:extLst>
          </p:cNvPr>
          <p:cNvSpPr/>
          <p:nvPr/>
        </p:nvSpPr>
        <p:spPr>
          <a:xfrm>
            <a:off x="5076825" y="2852738"/>
            <a:ext cx="863600" cy="360362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chemeClr val="tx1"/>
                </a:solidFill>
              </a:rPr>
              <a:t>Anak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3DCD6A0-52B7-40C4-AFC1-AAFC180EEBCD}"/>
              </a:ext>
            </a:extLst>
          </p:cNvPr>
          <p:cNvCxnSpPr>
            <a:stCxn id="18" idx="3"/>
          </p:cNvCxnSpPr>
          <p:nvPr/>
        </p:nvCxnSpPr>
        <p:spPr>
          <a:xfrm>
            <a:off x="5940425" y="2420938"/>
            <a:ext cx="360363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3CF584A-8B7B-4618-A596-07E8C3593786}"/>
              </a:ext>
            </a:extLst>
          </p:cNvPr>
          <p:cNvSpPr/>
          <p:nvPr/>
        </p:nvSpPr>
        <p:spPr>
          <a:xfrm>
            <a:off x="6300788" y="2111375"/>
            <a:ext cx="865187" cy="523875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altLang="id-ID" b="1">
                <a:solidFill>
                  <a:schemeClr val="tx1"/>
                </a:solidFill>
                <a:cs typeface="Arial" pitchFamily="34" charset="0"/>
              </a:rPr>
              <a:t>MMR</a:t>
            </a:r>
            <a:endParaRPr lang="en-US" altLang="id-ID" b="1">
              <a:solidFill>
                <a:schemeClr val="tx1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altLang="id-ID" b="1">
                <a:solidFill>
                  <a:schemeClr val="tx1"/>
                </a:solidFill>
                <a:cs typeface="Arial" pitchFamily="34" charset="0"/>
              </a:rPr>
              <a:t>dll</a:t>
            </a:r>
            <a:endParaRPr lang="id-ID" altLang="id-ID" b="1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E4B048-C162-4E32-8791-C0FFD2AFA02B}"/>
              </a:ext>
            </a:extLst>
          </p:cNvPr>
          <p:cNvCxnSpPr>
            <a:stCxn id="19" idx="3"/>
          </p:cNvCxnSpPr>
          <p:nvPr/>
        </p:nvCxnSpPr>
        <p:spPr>
          <a:xfrm>
            <a:off x="5940425" y="3033713"/>
            <a:ext cx="360363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BF0E2D1-6442-4072-B7DF-A18624C46F29}"/>
              </a:ext>
            </a:extLst>
          </p:cNvPr>
          <p:cNvSpPr/>
          <p:nvPr/>
        </p:nvSpPr>
        <p:spPr>
          <a:xfrm>
            <a:off x="6292850" y="2833688"/>
            <a:ext cx="865188" cy="75723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id-ID" altLang="id-ID" b="1">
                <a:solidFill>
                  <a:schemeClr val="tx1"/>
                </a:solidFill>
                <a:cs typeface="Arial" pitchFamily="34" charset="0"/>
              </a:rPr>
              <a:t>IMR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id-ID" altLang="id-ID" b="1">
                <a:solidFill>
                  <a:schemeClr val="tx1"/>
                </a:solidFill>
                <a:cs typeface="Arial" pitchFamily="34" charset="0"/>
              </a:rPr>
              <a:t>Gizi</a:t>
            </a:r>
            <a:endParaRPr lang="en-US" altLang="id-ID" b="1">
              <a:solidFill>
                <a:schemeClr val="tx1"/>
              </a:solidFill>
              <a:cs typeface="Arial" pitchFamily="34" charset="0"/>
            </a:endParaRP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altLang="id-ID" sz="1400" b="1">
                <a:solidFill>
                  <a:schemeClr val="tx1"/>
                </a:solidFill>
                <a:cs typeface="Arial" pitchFamily="34" charset="0"/>
              </a:rPr>
              <a:t>dll</a:t>
            </a:r>
            <a:endParaRPr lang="id-ID" altLang="id-ID" sz="1400" b="1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FB0ADCE-13D7-44E8-BB12-CBEDC184C8C9}"/>
              </a:ext>
            </a:extLst>
          </p:cNvPr>
          <p:cNvCxnSpPr>
            <a:endCxn id="25" idx="1"/>
          </p:cNvCxnSpPr>
          <p:nvPr/>
        </p:nvCxnSpPr>
        <p:spPr>
          <a:xfrm flipV="1">
            <a:off x="4787900" y="4365625"/>
            <a:ext cx="288925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4F72185-D6A7-4A3A-BBED-F301287F6035}"/>
              </a:ext>
            </a:extLst>
          </p:cNvPr>
          <p:cNvSpPr/>
          <p:nvPr/>
        </p:nvSpPr>
        <p:spPr>
          <a:xfrm>
            <a:off x="5076825" y="4076700"/>
            <a:ext cx="1366838" cy="576263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altLang="id-ID" sz="1600" b="1">
                <a:solidFill>
                  <a:schemeClr val="tx1"/>
                </a:solidFill>
                <a:cs typeface="Arial" pitchFamily="34" charset="0"/>
              </a:rPr>
              <a:t>Pekerja Anak</a:t>
            </a:r>
            <a:endParaRPr lang="en-US" altLang="id-ID" sz="1600" b="1">
              <a:solidFill>
                <a:schemeClr val="tx1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altLang="id-ID" sz="1600" b="1">
                <a:solidFill>
                  <a:schemeClr val="tx1"/>
                </a:solidFill>
                <a:cs typeface="Arial" pitchFamily="34" charset="0"/>
              </a:rPr>
              <a:t>dll</a:t>
            </a:r>
            <a:endParaRPr lang="id-ID" altLang="id-ID" sz="1600" b="1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6658782-CACA-4273-BD63-6E69AA9D60EA}"/>
              </a:ext>
            </a:extLst>
          </p:cNvPr>
          <p:cNvCxnSpPr/>
          <p:nvPr/>
        </p:nvCxnSpPr>
        <p:spPr>
          <a:xfrm>
            <a:off x="5715000" y="4648200"/>
            <a:ext cx="0" cy="14446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95B04B3D-161A-4AE6-B453-E6CEC6F8A8C0}"/>
              </a:ext>
            </a:extLst>
          </p:cNvPr>
          <p:cNvSpPr/>
          <p:nvPr/>
        </p:nvSpPr>
        <p:spPr>
          <a:xfrm>
            <a:off x="5100638" y="4792663"/>
            <a:ext cx="1395412" cy="55403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altLang="id-ID" sz="1600" b="1">
                <a:solidFill>
                  <a:schemeClr val="tx1"/>
                </a:solidFill>
                <a:cs typeface="Arial" pitchFamily="34" charset="0"/>
              </a:rPr>
              <a:t>Upah Rendah</a:t>
            </a:r>
            <a:endParaRPr lang="en-US" altLang="id-ID" sz="1600" b="1">
              <a:solidFill>
                <a:schemeClr val="tx1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altLang="id-ID" sz="1600" b="1">
                <a:solidFill>
                  <a:schemeClr val="tx1"/>
                </a:solidFill>
                <a:cs typeface="Arial" pitchFamily="34" charset="0"/>
              </a:rPr>
              <a:t>dll</a:t>
            </a:r>
            <a:endParaRPr lang="id-ID" altLang="id-ID" sz="1600" b="1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714770E-06C7-4B6B-94AD-A6976D6B7786}"/>
              </a:ext>
            </a:extLst>
          </p:cNvPr>
          <p:cNvCxnSpPr/>
          <p:nvPr/>
        </p:nvCxnSpPr>
        <p:spPr>
          <a:xfrm>
            <a:off x="4841875" y="5949950"/>
            <a:ext cx="593725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046AD571-32F4-4367-A30E-71E1DD54EA89}"/>
              </a:ext>
            </a:extLst>
          </p:cNvPr>
          <p:cNvSpPr/>
          <p:nvPr/>
        </p:nvSpPr>
        <p:spPr>
          <a:xfrm>
            <a:off x="5543550" y="5638800"/>
            <a:ext cx="1189038" cy="360363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KDRT, </a:t>
            </a:r>
            <a:r>
              <a:rPr lang="id-ID" b="1" dirty="0">
                <a:solidFill>
                  <a:schemeClr val="tx1"/>
                </a:solidFill>
              </a:rPr>
              <a:t>KTA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ED28AE1-C468-4A6D-90C1-75DE3110FD2A}"/>
              </a:ext>
            </a:extLst>
          </p:cNvPr>
          <p:cNvCxnSpPr/>
          <p:nvPr/>
        </p:nvCxnSpPr>
        <p:spPr>
          <a:xfrm>
            <a:off x="4841875" y="5949950"/>
            <a:ext cx="593725" cy="32385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7C24DC3A-7813-4F40-87F7-ACA9227038BA}"/>
              </a:ext>
            </a:extLst>
          </p:cNvPr>
          <p:cNvSpPr/>
          <p:nvPr/>
        </p:nvSpPr>
        <p:spPr>
          <a:xfrm>
            <a:off x="5543550" y="6096000"/>
            <a:ext cx="900113" cy="287338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b="1" dirty="0">
                <a:solidFill>
                  <a:schemeClr val="tx1"/>
                </a:solidFill>
              </a:rPr>
              <a:t>Identitas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C0E3DF1-5E37-40EB-92A2-04D618374DB6}"/>
              </a:ext>
            </a:extLst>
          </p:cNvPr>
          <p:cNvCxnSpPr/>
          <p:nvPr/>
        </p:nvCxnSpPr>
        <p:spPr>
          <a:xfrm>
            <a:off x="6084888" y="836613"/>
            <a:ext cx="1458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8EBC78D-66FC-49B9-A476-76232E9964CD}"/>
              </a:ext>
            </a:extLst>
          </p:cNvPr>
          <p:cNvCxnSpPr/>
          <p:nvPr/>
        </p:nvCxnSpPr>
        <p:spPr>
          <a:xfrm>
            <a:off x="7543800" y="836613"/>
            <a:ext cx="0" cy="352742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0CFE8B22-262A-4231-B2D8-7E4EEACAC326}"/>
              </a:ext>
            </a:extLst>
          </p:cNvPr>
          <p:cNvSpPr/>
          <p:nvPr/>
        </p:nvSpPr>
        <p:spPr>
          <a:xfrm>
            <a:off x="7696200" y="3124200"/>
            <a:ext cx="1295400" cy="828675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IPM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F542959-328A-4D0C-93D4-51EF60C044D4}"/>
              </a:ext>
            </a:extLst>
          </p:cNvPr>
          <p:cNvCxnSpPr/>
          <p:nvPr/>
        </p:nvCxnSpPr>
        <p:spPr>
          <a:xfrm>
            <a:off x="4841875" y="5949950"/>
            <a:ext cx="593725" cy="733425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EE1184DE-5C4D-4175-9929-37144FBD6418}"/>
              </a:ext>
            </a:extLst>
          </p:cNvPr>
          <p:cNvSpPr/>
          <p:nvPr/>
        </p:nvSpPr>
        <p:spPr>
          <a:xfrm>
            <a:off x="5543550" y="6445250"/>
            <a:ext cx="900113" cy="260350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id-ID" sz="1200" b="1">
                <a:solidFill>
                  <a:schemeClr val="tx1"/>
                </a:solidFill>
                <a:cs typeface="Arial" pitchFamily="34" charset="0"/>
              </a:rPr>
              <a:t>dll</a:t>
            </a:r>
            <a:endParaRPr lang="id-ID" altLang="id-ID" sz="1200" b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D4ECAE66-3A11-437C-984E-32645E4D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DA9017-12D2-4610-8D97-F0E9AF560472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9DA013-B562-4A97-8CA7-75D0855B7771}"/>
              </a:ext>
            </a:extLst>
          </p:cNvPr>
          <p:cNvCxnSpPr>
            <a:endCxn id="25" idx="3"/>
          </p:cNvCxnSpPr>
          <p:nvPr/>
        </p:nvCxnSpPr>
        <p:spPr>
          <a:xfrm flipH="1">
            <a:off x="6443663" y="4364038"/>
            <a:ext cx="1100137" cy="1587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2962B6D-6A3C-4DC0-8AC0-B1581278A55D}"/>
              </a:ext>
            </a:extLst>
          </p:cNvPr>
          <p:cNvCxnSpPr>
            <a:endCxn id="40" idx="1"/>
          </p:cNvCxnSpPr>
          <p:nvPr/>
        </p:nvCxnSpPr>
        <p:spPr>
          <a:xfrm flipV="1">
            <a:off x="6497638" y="5062538"/>
            <a:ext cx="207962" cy="635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0C14CE30-1A1C-4A3E-8AD6-EC9978125BAF}"/>
              </a:ext>
            </a:extLst>
          </p:cNvPr>
          <p:cNvSpPr/>
          <p:nvPr/>
        </p:nvSpPr>
        <p:spPr>
          <a:xfrm>
            <a:off x="6705600" y="4800600"/>
            <a:ext cx="1752600" cy="523875"/>
          </a:xfrm>
          <a:prstGeom prst="rect">
            <a:avLst/>
          </a:prstGeom>
          <a:solidFill>
            <a:srgbClr val="7DFFB8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KEMISKINAN</a:t>
            </a:r>
          </a:p>
        </p:txBody>
      </p:sp>
    </p:spTree>
    <p:extLst>
      <p:ext uri="{BB962C8B-B14F-4D97-AF65-F5344CB8AC3E}">
        <p14:creationId xmlns:p14="http://schemas.microsoft.com/office/powerpoint/2010/main" val="2896677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FFFF6D-28E4-491B-99C0-4CF03BFA00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8564" y="409921"/>
            <a:ext cx="4343400" cy="2530475"/>
          </a:xfrm>
          <a:prstGeom prst="ellipse">
            <a:avLst/>
          </a:prstGeom>
          <a:solidFill>
            <a:srgbClr val="FFC000"/>
          </a:solidFill>
        </p:spPr>
        <p:txBody>
          <a:bodyPr/>
          <a:lstStyle/>
          <a:p>
            <a:pPr algn="ctr"/>
            <a:r>
              <a:rPr lang="en-ID" altLang="id-ID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JUDICIAL REVIEW</a:t>
            </a:r>
            <a:br>
              <a:rPr lang="en-ID" altLang="id-ID" sz="24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ID" altLang="id-ID" sz="2400" b="1" dirty="0">
                <a:latin typeface="Tahoma" panose="020B0604030504040204" pitchFamily="34" charset="0"/>
                <a:cs typeface="Tahoma" panose="020B0604030504040204" pitchFamily="34" charset="0"/>
              </a:rPr>
              <a:t>PASAL 7 AYAT (1) </a:t>
            </a:r>
            <a:br>
              <a:rPr lang="en-ID" altLang="id-ID" sz="24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ID" altLang="id-ID" sz="2400" b="1" dirty="0">
                <a:latin typeface="Tahoma" panose="020B0604030504040204" pitchFamily="34" charset="0"/>
                <a:cs typeface="Tahoma" panose="020B0604030504040204" pitchFamily="34" charset="0"/>
              </a:rPr>
              <a:t>UU </a:t>
            </a:r>
            <a:r>
              <a:rPr lang="en-ID" altLang="id-ID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Nomor</a:t>
            </a:r>
            <a:r>
              <a:rPr lang="en-ID" altLang="id-ID" sz="2400" b="1" dirty="0">
                <a:latin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ID" altLang="id-ID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ID" altLang="id-ID" sz="2400" b="1" dirty="0">
                <a:latin typeface="Tahoma" panose="020B0604030504040204" pitchFamily="34" charset="0"/>
                <a:cs typeface="Tahoma" panose="020B0604030504040204" pitchFamily="34" charset="0"/>
              </a:rPr>
              <a:t> 1974</a:t>
            </a:r>
            <a:endParaRPr lang="id-ID" altLang="id-ID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9DD3DD5-8EB8-4DE2-B5EB-1B2A9AEC2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86251" y="649957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4E431B-9E92-4B7E-855B-986AA70D9B41}" type="slidenum">
              <a:rPr lang="en-US" altLang="en-US" smtClean="0">
                <a:solidFill>
                  <a:srgbClr val="898989"/>
                </a:solidFill>
              </a:rPr>
              <a:pPr/>
              <a:t>13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1BC2EADC-2BE4-4CBF-932C-44F0BE13DE71}"/>
              </a:ext>
            </a:extLst>
          </p:cNvPr>
          <p:cNvSpPr/>
          <p:nvPr/>
        </p:nvSpPr>
        <p:spPr>
          <a:xfrm rot="10800000">
            <a:off x="3489039" y="3075334"/>
            <a:ext cx="1851025" cy="709612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D500B2-AD93-4EF2-9A5E-F7A233337EC2}"/>
              </a:ext>
            </a:extLst>
          </p:cNvPr>
          <p:cNvSpPr/>
          <p:nvPr/>
        </p:nvSpPr>
        <p:spPr>
          <a:xfrm>
            <a:off x="2585751" y="4159596"/>
            <a:ext cx="36576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PUTUSAN MK </a:t>
            </a:r>
          </a:p>
          <a:p>
            <a:pPr algn="ctr">
              <a:defRPr/>
            </a:pPr>
            <a:r>
              <a:rPr lang="en-ID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NOMOR 22/PUU-XV/2017</a:t>
            </a:r>
            <a:endParaRPr lang="id-ID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1F2CB37-3792-4678-9A10-760EC8804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51" y="5401021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D" altLang="id-ID" sz="24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ID" altLang="id-ID" sz="24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altLang="id-ID" sz="24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sesuai</a:t>
            </a:r>
            <a:r>
              <a:rPr lang="en-ID" altLang="id-ID" sz="24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altLang="id-ID" sz="24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altLang="id-ID" sz="24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altLang="id-ID" sz="24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Pasal</a:t>
            </a:r>
            <a:r>
              <a:rPr lang="en-ID" altLang="id-ID" sz="24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28B UUDNRI 1945</a:t>
            </a:r>
            <a:endParaRPr lang="id-ID" altLang="id-ID" sz="24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273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6F9BDE-ECC6-418F-9DED-43B0D729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63675"/>
          </a:xfrm>
        </p:spPr>
        <p:txBody>
          <a:bodyPr/>
          <a:lstStyle/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PUTUSAN MAHKAMAH</a:t>
            </a:r>
            <a:br>
              <a:rPr lang="en-US" altLang="en-US" sz="36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6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KONSTITUSI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05F09AAE-F66F-419A-8E7E-A2A976248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1646238"/>
            <a:ext cx="5105400" cy="14779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Mahkamah</a:t>
            </a: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Konstitusi</a:t>
            </a: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US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Kamis</a:t>
            </a: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13 </a:t>
            </a:r>
            <a:r>
              <a:rPr lang="en-US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Desember</a:t>
            </a: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2018 </a:t>
            </a:r>
            <a:r>
              <a:rPr lang="en-US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membacakan</a:t>
            </a: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putusan</a:t>
            </a: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terhadap</a:t>
            </a: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gugatan</a:t>
            </a: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Nomor</a:t>
            </a: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22/PUU-XV/2017 yang </a:t>
            </a:r>
            <a:r>
              <a:rPr lang="en-US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memohonkan</a:t>
            </a: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pengujian</a:t>
            </a: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Pasal</a:t>
            </a:r>
            <a:r>
              <a:rPr lang="en-US" alt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 (1) UU No 1 </a:t>
            </a:r>
            <a:r>
              <a:rPr lang="en-US" alt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US" alt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1974 </a:t>
            </a:r>
            <a:r>
              <a:rPr lang="en-US" alt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US" alt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Perkawinan</a:t>
            </a:r>
            <a:endParaRPr lang="en-US" alt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82113C-1C60-44DE-8061-1BEA1E81D1EC}"/>
              </a:ext>
            </a:extLst>
          </p:cNvPr>
          <p:cNvSpPr/>
          <p:nvPr/>
        </p:nvSpPr>
        <p:spPr>
          <a:xfrm>
            <a:off x="5019675" y="3913188"/>
            <a:ext cx="3657600" cy="2584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d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memerintahkan kepada pembentuk </a:t>
            </a:r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UU </a:t>
            </a:r>
            <a:r>
              <a:rPr lang="id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 dalam jangka waktu paling lama 3 (tiga) tahun melakukan perubahan terhadap UU Nomor 1 Tahun 1974 tentang Perkawinan, khususnya yang berkenaan dengan batas minimal usia perkawinan bagi anak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E16B3D-DFE3-48E4-A731-2E699913B47F}"/>
              </a:ext>
            </a:extLst>
          </p:cNvPr>
          <p:cNvSpPr/>
          <p:nvPr/>
        </p:nvSpPr>
        <p:spPr>
          <a:xfrm>
            <a:off x="900113" y="3886200"/>
            <a:ext cx="3398837" cy="1754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d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batas pernikahan anak perempuan 16 tahun adalah inkonstitusional dan pelanggaran hak asasi menusia, serta merupakan bentuk eksploitasi pada anak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815EC8-0FA2-448E-9B27-9775D6706152}"/>
              </a:ext>
            </a:extLst>
          </p:cNvPr>
          <p:cNvCxnSpPr>
            <a:cxnSpLocks/>
          </p:cNvCxnSpPr>
          <p:nvPr/>
        </p:nvCxnSpPr>
        <p:spPr>
          <a:xfrm>
            <a:off x="4724400" y="3124200"/>
            <a:ext cx="0" cy="5032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96C3F9-B8BC-45B8-8BE1-3C056CB61D78}"/>
              </a:ext>
            </a:extLst>
          </p:cNvPr>
          <p:cNvCxnSpPr>
            <a:cxnSpLocks/>
          </p:cNvCxnSpPr>
          <p:nvPr/>
        </p:nvCxnSpPr>
        <p:spPr>
          <a:xfrm>
            <a:off x="4724400" y="3600450"/>
            <a:ext cx="21240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D39348-A28C-45E7-A7EF-A67B806CF291}"/>
              </a:ext>
            </a:extLst>
          </p:cNvPr>
          <p:cNvCxnSpPr>
            <a:cxnSpLocks/>
          </p:cNvCxnSpPr>
          <p:nvPr/>
        </p:nvCxnSpPr>
        <p:spPr>
          <a:xfrm>
            <a:off x="6848475" y="3575050"/>
            <a:ext cx="0" cy="3111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4F8DCF-FC4E-4D3F-9BB7-786B1E4F1B89}"/>
              </a:ext>
            </a:extLst>
          </p:cNvPr>
          <p:cNvCxnSpPr>
            <a:cxnSpLocks/>
          </p:cNvCxnSpPr>
          <p:nvPr/>
        </p:nvCxnSpPr>
        <p:spPr>
          <a:xfrm>
            <a:off x="2600325" y="3600450"/>
            <a:ext cx="21240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69B05A-50D6-450E-B753-C20BB0B8EAB1}"/>
              </a:ext>
            </a:extLst>
          </p:cNvPr>
          <p:cNvCxnSpPr>
            <a:cxnSpLocks/>
          </p:cNvCxnSpPr>
          <p:nvPr/>
        </p:nvCxnSpPr>
        <p:spPr>
          <a:xfrm>
            <a:off x="2600325" y="3575050"/>
            <a:ext cx="0" cy="3111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FF01E71-79C4-4CE4-8C9D-9F0DFA423E0E}"/>
              </a:ext>
            </a:extLst>
          </p:cNvPr>
          <p:cNvSpPr/>
          <p:nvPr/>
        </p:nvSpPr>
        <p:spPr>
          <a:xfrm>
            <a:off x="628650" y="3390900"/>
            <a:ext cx="685800" cy="731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id-ID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A5C867-FB7B-4EDA-A89D-EC8AB53192BF}"/>
              </a:ext>
            </a:extLst>
          </p:cNvPr>
          <p:cNvSpPr/>
          <p:nvPr/>
        </p:nvSpPr>
        <p:spPr>
          <a:xfrm>
            <a:off x="8243888" y="3392488"/>
            <a:ext cx="685800" cy="733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id-ID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20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ACE9128-92A7-4195-B97A-2EE25DACE005}"/>
              </a:ext>
            </a:extLst>
          </p:cNvPr>
          <p:cNvSpPr txBox="1">
            <a:spLocks/>
          </p:cNvSpPr>
          <p:nvPr/>
        </p:nvSpPr>
        <p:spPr>
          <a:xfrm>
            <a:off x="152400" y="228600"/>
            <a:ext cx="868045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US" sz="28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Pertimbangan</a:t>
            </a:r>
            <a:r>
              <a:rPr lang="en-US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Menaikkan</a:t>
            </a:r>
            <a:r>
              <a:rPr lang="en-US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Batas </a:t>
            </a:r>
          </a:p>
          <a:p>
            <a:pPr algn="ctr">
              <a:buFont typeface="Arial" charset="0"/>
              <a:buNone/>
              <a:defRPr/>
            </a:pPr>
            <a:r>
              <a:rPr lang="en-US" sz="28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Usia</a:t>
            </a:r>
            <a:r>
              <a:rPr lang="en-US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Perkawinan</a:t>
            </a:r>
            <a:r>
              <a:rPr lang="en-US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Perempuan </a:t>
            </a:r>
          </a:p>
          <a:p>
            <a:pPr algn="ctr">
              <a:buFont typeface="Arial" charset="0"/>
              <a:buNone/>
              <a:defRPr/>
            </a:pPr>
            <a:r>
              <a:rPr lang="en-US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NASKAH AKADEMIK) 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DFB47EC-E5D0-44C2-9AF3-B0BD8C0103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4501377"/>
              </p:ext>
            </p:extLst>
          </p:nvPr>
        </p:nvGraphicFramePr>
        <p:xfrm>
          <a:off x="1066800" y="2057399"/>
          <a:ext cx="6858000" cy="3985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1594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699CCB2-D74B-47F1-A8F0-A4614623C707}"/>
              </a:ext>
            </a:extLst>
          </p:cNvPr>
          <p:cNvSpPr txBox="1">
            <a:spLocks/>
          </p:cNvSpPr>
          <p:nvPr/>
        </p:nvSpPr>
        <p:spPr bwMode="auto">
          <a:xfrm>
            <a:off x="231775" y="586667"/>
            <a:ext cx="8680450" cy="8207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5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>
                <a:latin typeface="Tahoma" pitchFamily="34" charset="0"/>
                <a:ea typeface="Tahoma" pitchFamily="34" charset="0"/>
                <a:cs typeface="Tahoma" pitchFamily="34" charset="0"/>
              </a:rPr>
              <a:t>Kajian Teoritis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F4F3E84-4794-4465-A181-13201BC37850}"/>
              </a:ext>
            </a:extLst>
          </p:cNvPr>
          <p:cNvSpPr/>
          <p:nvPr/>
        </p:nvSpPr>
        <p:spPr>
          <a:xfrm>
            <a:off x="973616" y="2509091"/>
            <a:ext cx="7196768" cy="27018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 HAK ANAK DALAM PASAL 1 ANGKA 1 UNDANG-UNDANG PERLINDUNGAN ANAK, </a:t>
            </a:r>
          </a:p>
          <a:p>
            <a:pPr algn="ctr"/>
            <a:r>
              <a:rPr lang="en-ID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MELIPUTI 5 KLASTER DALAM KONVENSI HAK ANAK (KHA)  </a:t>
            </a:r>
            <a:endParaRPr lang="id-ID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48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2BC899B-105A-4B65-9AF9-1FAB59A7DD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0034723"/>
              </p:ext>
            </p:extLst>
          </p:nvPr>
        </p:nvGraphicFramePr>
        <p:xfrm>
          <a:off x="708293" y="1498601"/>
          <a:ext cx="7727414" cy="3327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699CCB2-D74B-47F1-A8F0-A4614623C707}"/>
              </a:ext>
            </a:extLst>
          </p:cNvPr>
          <p:cNvSpPr txBox="1">
            <a:spLocks/>
          </p:cNvSpPr>
          <p:nvPr/>
        </p:nvSpPr>
        <p:spPr bwMode="auto">
          <a:xfrm>
            <a:off x="242888" y="322263"/>
            <a:ext cx="8680450" cy="820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5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Kajian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terhadap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Asas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Prinsip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BE8016C3-D8B6-4BB1-B6DC-73908561414F}"/>
              </a:ext>
            </a:extLst>
          </p:cNvPr>
          <p:cNvSpPr/>
          <p:nvPr/>
        </p:nvSpPr>
        <p:spPr>
          <a:xfrm rot="10800000">
            <a:off x="1801031" y="4812156"/>
            <a:ext cx="685800" cy="369887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22814F5D-94C1-462D-ABE0-41AF60AA2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293" y="5271120"/>
            <a:ext cx="253882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600" b="1" dirty="0">
                <a:solidFill>
                  <a:srgbClr val="40404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PERSAMAAN KEDUDUKAN DI MUKA HUKUM SECARA DE YURE – DE FACTO</a:t>
            </a:r>
            <a:endParaRPr lang="ko-KR" altLang="en-US" sz="1600" b="1" dirty="0">
              <a:solidFill>
                <a:srgbClr val="404040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AAA69273-5082-45AA-B41C-EBACB6BF93B3}"/>
              </a:ext>
            </a:extLst>
          </p:cNvPr>
          <p:cNvSpPr/>
          <p:nvPr/>
        </p:nvSpPr>
        <p:spPr>
          <a:xfrm rot="10800000">
            <a:off x="4265370" y="4812156"/>
            <a:ext cx="685800" cy="369887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8EE9E880-2DF2-4A6E-82A5-C7A462842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490" y="5279608"/>
            <a:ext cx="242324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600" b="1" dirty="0">
                <a:solidFill>
                  <a:srgbClr val="40404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TIDAK ADA SEORANGPUN DAPAT MENIADAKAN HAK ASASI ORANG LAIN</a:t>
            </a:r>
            <a:endParaRPr lang="ko-KR" altLang="en-US" sz="1600" b="1" dirty="0">
              <a:solidFill>
                <a:srgbClr val="404040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84912825-25CE-4FF4-86E6-513C4988896D}"/>
              </a:ext>
            </a:extLst>
          </p:cNvPr>
          <p:cNvSpPr/>
          <p:nvPr/>
        </p:nvSpPr>
        <p:spPr>
          <a:xfrm rot="10800000">
            <a:off x="6729708" y="4863837"/>
            <a:ext cx="685800" cy="3698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/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F364663D-57F8-47CA-928A-3BBFA2BD6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461" y="5307457"/>
            <a:ext cx="24232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ko-KR" sz="1600" b="1" dirty="0">
                <a:solidFill>
                  <a:srgbClr val="40404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KONVENSI HAK ANAK PASAL 3 AYAT 1</a:t>
            </a:r>
            <a:endParaRPr lang="ko-KR" altLang="en-US" sz="1600" b="1" dirty="0">
              <a:solidFill>
                <a:srgbClr val="404040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5459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EF2705B-1DA8-4271-AE1E-6F5CD3243F81}"/>
              </a:ext>
            </a:extLst>
          </p:cNvPr>
          <p:cNvSpPr txBox="1">
            <a:spLocks/>
          </p:cNvSpPr>
          <p:nvPr/>
        </p:nvSpPr>
        <p:spPr>
          <a:xfrm>
            <a:off x="152400" y="228600"/>
            <a:ext cx="8680450" cy="1247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US" sz="3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Kajian </a:t>
            </a:r>
            <a:r>
              <a:rPr lang="en-US" sz="3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Praktik</a:t>
            </a:r>
            <a:r>
              <a:rPr lang="en-US" sz="3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Penyelenggaraan</a:t>
            </a:r>
            <a:r>
              <a:rPr lang="en-US" sz="3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 </a:t>
            </a:r>
            <a:r>
              <a:rPr lang="en-US" sz="3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Empirik</a:t>
            </a:r>
            <a:r>
              <a:rPr lang="en-US" sz="3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3353034-02FA-40B2-8F87-1690524167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2061883"/>
              </p:ext>
            </p:extLst>
          </p:nvPr>
        </p:nvGraphicFramePr>
        <p:xfrm>
          <a:off x="308472" y="1905918"/>
          <a:ext cx="8524378" cy="4137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557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2">
            <a:extLst>
              <a:ext uri="{FF2B5EF4-FFF2-40B4-BE49-F238E27FC236}">
                <a16:creationId xmlns:a16="http://schemas.microsoft.com/office/drawing/2014/main" id="{9C30180F-9FF5-47BA-B006-773C14D9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E4A427-BFB4-41E8-A01B-D623C7644A3D}" type="slidenum">
              <a:rPr lang="id-ID" altLang="en-US" sz="140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id-ID" altLang="en-US" sz="1400">
              <a:solidFill>
                <a:srgbClr val="FFFFF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3796" name="TextBox 8">
            <a:extLst>
              <a:ext uri="{FF2B5EF4-FFF2-40B4-BE49-F238E27FC236}">
                <a16:creationId xmlns:a16="http://schemas.microsoft.com/office/drawing/2014/main" id="{83E9939F-2EDC-40C2-BBCC-706494452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00012"/>
            <a:ext cx="7232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2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ASPEK K</a:t>
            </a:r>
            <a:r>
              <a:rPr lang="id-ID" altLang="id-ID" sz="2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ESEHATAN PADA PERNIKAHAN USIA MUD</a:t>
            </a:r>
            <a:r>
              <a:rPr lang="en-US" altLang="id-ID" sz="2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2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id-ID" sz="20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Kurang</a:t>
            </a:r>
            <a:r>
              <a:rPr lang="en-US" altLang="id-ID" sz="2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d-ID" sz="20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altLang="id-ID" sz="2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20 </a:t>
            </a:r>
            <a:r>
              <a:rPr lang="en-US" altLang="id-ID" sz="20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US" altLang="id-ID" sz="2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5606" name="TextBox 10">
            <a:extLst>
              <a:ext uri="{FF2B5EF4-FFF2-40B4-BE49-F238E27FC236}">
                <a16:creationId xmlns:a16="http://schemas.microsoft.com/office/drawing/2014/main" id="{2FBCF17E-67CF-48F5-8CDB-5460F4EB3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990600"/>
            <a:ext cx="3259138" cy="10207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 err="1"/>
              <a:t>Kehamilan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remaja</a:t>
            </a:r>
            <a:r>
              <a:rPr lang="en-US" altLang="en-US" sz="1800" dirty="0"/>
              <a:t> 4,5 kali </a:t>
            </a:r>
            <a:r>
              <a:rPr lang="en-US" altLang="en-US" sz="1800" dirty="0" err="1"/>
              <a:t>berpeluang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terjadinya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kehamilan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risiko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tinggi</a:t>
            </a:r>
            <a:endParaRPr lang="en-US" altLang="en-US" sz="1800" dirty="0"/>
          </a:p>
        </p:txBody>
      </p:sp>
      <p:sp>
        <p:nvSpPr>
          <p:cNvPr id="25607" name="TextBox 11">
            <a:extLst>
              <a:ext uri="{FF2B5EF4-FFF2-40B4-BE49-F238E27FC236}">
                <a16:creationId xmlns:a16="http://schemas.microsoft.com/office/drawing/2014/main" id="{AC27F9C5-1BBF-4CB9-840C-D4C75F24C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1731" y="2185988"/>
            <a:ext cx="2992437" cy="7143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 err="1">
                <a:solidFill>
                  <a:srgbClr val="000000"/>
                </a:solidFill>
              </a:rPr>
              <a:t>Preeklamsia</a:t>
            </a:r>
            <a:r>
              <a:rPr lang="en-US" altLang="en-US" sz="1800" dirty="0">
                <a:solidFill>
                  <a:srgbClr val="000000"/>
                </a:solidFill>
              </a:rPr>
              <a:t> 2-5 kali </a:t>
            </a:r>
            <a:r>
              <a:rPr lang="en-US" altLang="en-US" sz="1800" dirty="0" err="1">
                <a:solidFill>
                  <a:srgbClr val="000000"/>
                </a:solidFill>
              </a:rPr>
              <a:t>lebih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berpeluang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terjadi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5608" name="TextBox 12">
            <a:extLst>
              <a:ext uri="{FF2B5EF4-FFF2-40B4-BE49-F238E27FC236}">
                <a16:creationId xmlns:a16="http://schemas.microsoft.com/office/drawing/2014/main" id="{D339D1A5-F859-467E-8B17-C94CED118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1731" y="3241644"/>
            <a:ext cx="3632200" cy="10207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 err="1">
                <a:solidFill>
                  <a:srgbClr val="000000"/>
                </a:solidFill>
              </a:rPr>
              <a:t>Kerusakan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otak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janin</a:t>
            </a:r>
            <a:r>
              <a:rPr lang="en-US" altLang="en-US" sz="1800" dirty="0">
                <a:solidFill>
                  <a:srgbClr val="000000"/>
                </a:solidFill>
              </a:rPr>
              <a:t> dan </a:t>
            </a:r>
            <a:r>
              <a:rPr lang="en-US" altLang="en-US" sz="1800" dirty="0" err="1">
                <a:solidFill>
                  <a:srgbClr val="000000"/>
                </a:solidFill>
              </a:rPr>
              <a:t>gangguan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tumbuh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kembang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bayi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akibat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kekurangan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yodium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5610" name="TextBox 14">
            <a:extLst>
              <a:ext uri="{FF2B5EF4-FFF2-40B4-BE49-F238E27FC236}">
                <a16:creationId xmlns:a16="http://schemas.microsoft.com/office/drawing/2014/main" id="{C8F0ED43-063F-4794-B2D7-9A4E76915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3988" y="5621338"/>
            <a:ext cx="3762375" cy="1022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 err="1">
                <a:solidFill>
                  <a:srgbClr val="000000"/>
                </a:solidFill>
              </a:rPr>
              <a:t>Disproporsi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panggul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dengan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kepala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janin</a:t>
            </a:r>
            <a:r>
              <a:rPr lang="en-US" altLang="en-US" sz="1800" dirty="0">
                <a:solidFill>
                  <a:srgbClr val="000000"/>
                </a:solidFill>
              </a:rPr>
              <a:t>  (“</a:t>
            </a:r>
            <a:r>
              <a:rPr lang="en-US" altLang="en-US" sz="1800" dirty="0" err="1">
                <a:solidFill>
                  <a:srgbClr val="000000"/>
                </a:solidFill>
              </a:rPr>
              <a:t>c</a:t>
            </a:r>
            <a:r>
              <a:rPr lang="en-US" altLang="ja-JP" sz="1800" dirty="0" err="1">
                <a:solidFill>
                  <a:srgbClr val="000000"/>
                </a:solidFill>
              </a:rPr>
              <a:t>ephalo</a:t>
            </a:r>
            <a:r>
              <a:rPr lang="en-US" altLang="ja-JP" sz="1800" dirty="0">
                <a:solidFill>
                  <a:srgbClr val="000000"/>
                </a:solidFill>
              </a:rPr>
              <a:t> pelvic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>
                <a:solidFill>
                  <a:srgbClr val="000000"/>
                </a:solidFill>
              </a:rPr>
              <a:t>disproportion</a:t>
            </a:r>
            <a:r>
              <a:rPr lang="en-US" altLang="en-US" sz="1800" dirty="0">
                <a:solidFill>
                  <a:srgbClr val="000000"/>
                </a:solidFill>
              </a:rPr>
              <a:t>”</a:t>
            </a:r>
            <a:r>
              <a:rPr lang="en-US" altLang="ja-JP" sz="1800" dirty="0">
                <a:solidFill>
                  <a:srgbClr val="000000"/>
                </a:solidFill>
              </a:rPr>
              <a:t>)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5611" name="TextBox 15">
            <a:extLst>
              <a:ext uri="{FF2B5EF4-FFF2-40B4-BE49-F238E27FC236}">
                <a16:creationId xmlns:a16="http://schemas.microsoft.com/office/drawing/2014/main" id="{2711F245-9205-4E07-B6F7-FB4CFEA40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5" y="4632325"/>
            <a:ext cx="3535363" cy="7143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</a:rPr>
              <a:t>Mal </a:t>
            </a:r>
            <a:r>
              <a:rPr lang="en-US" altLang="en-US" sz="1800" dirty="0" err="1">
                <a:solidFill>
                  <a:srgbClr val="000000"/>
                </a:solidFill>
              </a:rPr>
              <a:t>posisi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bayi</a:t>
            </a:r>
            <a:r>
              <a:rPr lang="en-US" altLang="en-US" sz="1800" dirty="0">
                <a:solidFill>
                  <a:srgbClr val="000000"/>
                </a:solidFill>
              </a:rPr>
              <a:t>, </a:t>
            </a:r>
            <a:r>
              <a:rPr lang="en-US" altLang="en-US" sz="1800" dirty="0" err="1">
                <a:solidFill>
                  <a:srgbClr val="000000"/>
                </a:solidFill>
              </a:rPr>
              <a:t>Kontraksi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rahim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tidak</a:t>
            </a:r>
            <a:r>
              <a:rPr lang="en-US" altLang="en-US" sz="1800" dirty="0">
                <a:solidFill>
                  <a:srgbClr val="000000"/>
                </a:solidFill>
              </a:rPr>
              <a:t> optimal</a:t>
            </a:r>
          </a:p>
        </p:txBody>
      </p:sp>
      <p:sp>
        <p:nvSpPr>
          <p:cNvPr id="25612" name="TextBox 16">
            <a:extLst>
              <a:ext uri="{FF2B5EF4-FFF2-40B4-BE49-F238E27FC236}">
                <a16:creationId xmlns:a16="http://schemas.microsoft.com/office/drawing/2014/main" id="{CCC4D3FC-66CF-4AD1-957E-C88761DBD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2236330"/>
            <a:ext cx="2376488" cy="102076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 err="1">
                <a:solidFill>
                  <a:srgbClr val="000000"/>
                </a:solidFill>
              </a:rPr>
              <a:t>Kelahiran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prematur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lebih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banyak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terjadi</a:t>
            </a:r>
            <a:r>
              <a:rPr lang="en-US" altLang="en-US" sz="1800" dirty="0">
                <a:solidFill>
                  <a:srgbClr val="000000"/>
                </a:solidFill>
              </a:rPr>
              <a:t> pada </a:t>
            </a:r>
            <a:r>
              <a:rPr lang="en-US" altLang="en-US" sz="1800" dirty="0" err="1">
                <a:solidFill>
                  <a:srgbClr val="000000"/>
                </a:solidFill>
              </a:rPr>
              <a:t>remaja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5373" name="TextBox 17">
            <a:extLst>
              <a:ext uri="{FF2B5EF4-FFF2-40B4-BE49-F238E27FC236}">
                <a16:creationId xmlns:a16="http://schemas.microsoft.com/office/drawing/2014/main" id="{4544C4D7-0669-4A72-A962-BB53D5425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509" y="3597046"/>
            <a:ext cx="2379663" cy="9191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600" dirty="0" err="1">
                <a:solidFill>
                  <a:srgbClr val="000000"/>
                </a:solidFill>
              </a:rPr>
              <a:t>Bayi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lahir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dengan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berat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lahir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rendah</a:t>
            </a:r>
            <a:r>
              <a:rPr lang="en-US" altLang="en-US" sz="1600" dirty="0">
                <a:solidFill>
                  <a:srgbClr val="000000"/>
                </a:solidFill>
              </a:rPr>
              <a:t> (</a:t>
            </a:r>
            <a:r>
              <a:rPr lang="en-US" altLang="en-US" sz="1600" dirty="0" err="1">
                <a:solidFill>
                  <a:srgbClr val="000000"/>
                </a:solidFill>
              </a:rPr>
              <a:t>dibawah</a:t>
            </a:r>
            <a:r>
              <a:rPr lang="en-US" altLang="en-US" sz="1600" dirty="0">
                <a:solidFill>
                  <a:srgbClr val="000000"/>
                </a:solidFill>
              </a:rPr>
              <a:t> 2.500 gram)</a:t>
            </a:r>
            <a:r>
              <a:rPr lang="id-ID" altLang="en-US" sz="1600" dirty="0">
                <a:solidFill>
                  <a:srgbClr val="000000"/>
                </a:solidFill>
              </a:rPr>
              <a:t> 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25614" name="TextBox 18">
            <a:extLst>
              <a:ext uri="{FF2B5EF4-FFF2-40B4-BE49-F238E27FC236}">
                <a16:creationId xmlns:a16="http://schemas.microsoft.com/office/drawing/2014/main" id="{5249CB38-C788-41D3-A3BD-26F8CDAA7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738" y="866775"/>
            <a:ext cx="3019425" cy="10207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 err="1">
                <a:solidFill>
                  <a:srgbClr val="000000"/>
                </a:solidFill>
              </a:rPr>
              <a:t>Risiko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kematian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saat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melahirkan</a:t>
            </a:r>
            <a:r>
              <a:rPr lang="en-US" altLang="en-US" sz="1800" dirty="0">
                <a:solidFill>
                  <a:srgbClr val="000000"/>
                </a:solidFill>
              </a:rPr>
              <a:t> 2 kali </a:t>
            </a:r>
            <a:r>
              <a:rPr lang="en-US" altLang="en-US" sz="1800" dirty="0" err="1">
                <a:solidFill>
                  <a:srgbClr val="000000"/>
                </a:solidFill>
              </a:rPr>
              <a:t>lebih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besar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5615" name="TextBox 19">
            <a:extLst>
              <a:ext uri="{FF2B5EF4-FFF2-40B4-BE49-F238E27FC236}">
                <a16:creationId xmlns:a16="http://schemas.microsoft.com/office/drawing/2014/main" id="{BC3DE2C6-4DFC-43B4-AD9C-05E799213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2" y="4869725"/>
            <a:ext cx="4589462" cy="10207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 err="1">
                <a:solidFill>
                  <a:srgbClr val="000000"/>
                </a:solidFill>
              </a:rPr>
              <a:t>Pernikahan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anak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usia</a:t>
            </a:r>
            <a:r>
              <a:rPr lang="en-US" altLang="en-US" sz="1800" dirty="0">
                <a:solidFill>
                  <a:srgbClr val="000000"/>
                </a:solidFill>
              </a:rPr>
              <a:t> &lt;19 </a:t>
            </a:r>
            <a:r>
              <a:rPr lang="en-US" altLang="en-US" sz="1800" dirty="0" err="1">
                <a:solidFill>
                  <a:srgbClr val="000000"/>
                </a:solidFill>
              </a:rPr>
              <a:t>tahun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mempunyai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risiko</a:t>
            </a:r>
            <a:r>
              <a:rPr lang="en-US" altLang="en-US" sz="1800" dirty="0">
                <a:solidFill>
                  <a:srgbClr val="000000"/>
                </a:solidFill>
              </a:rPr>
              <a:t> 2-8 x </a:t>
            </a:r>
            <a:r>
              <a:rPr lang="id-ID" altLang="en-US" sz="1800" dirty="0">
                <a:solidFill>
                  <a:srgbClr val="000000"/>
                </a:solidFill>
              </a:rPr>
              <a:t>l</a:t>
            </a:r>
            <a:r>
              <a:rPr lang="en-US" altLang="en-US" sz="1800" dirty="0" err="1">
                <a:solidFill>
                  <a:srgbClr val="000000"/>
                </a:solidFill>
              </a:rPr>
              <a:t>ebih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besar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untuk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tertular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penyakit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menular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seksual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33806" name="TextBox 27">
            <a:extLst>
              <a:ext uri="{FF2B5EF4-FFF2-40B4-BE49-F238E27FC236}">
                <a16:creationId xmlns:a16="http://schemas.microsoft.com/office/drawing/2014/main" id="{8E26638B-12BD-473F-BCBD-393000BC0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5999163"/>
            <a:ext cx="5346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i="1">
                <a:latin typeface="Arial" panose="020B0604020202020204" pitchFamily="34" charset="0"/>
              </a:rPr>
              <a:t>Sumberr: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i="1">
                <a:latin typeface="Arial" panose="020B0604020202020204" pitchFamily="34" charset="0"/>
              </a:rPr>
              <a:t>SDKI 2017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i="1">
                <a:latin typeface="Arial" panose="020B0604020202020204" pitchFamily="34" charset="0"/>
              </a:rPr>
              <a:t>SUPAS 2015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i="1">
                <a:latin typeface="Arial" panose="020B0604020202020204" pitchFamily="34" charset="0"/>
              </a:rPr>
              <a:t>Survey Demografi Kesehatan Indonesia (SDKI) tahun 2012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i="1">
                <a:latin typeface="Arial" panose="020B0604020202020204" pitchFamily="34" charset="0"/>
              </a:rPr>
              <a:t>Riset Kesehatan Dasar (Riskesdas) tahun 2010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0C657221-4687-47B6-BD80-D6F5FB563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313" y="244475"/>
            <a:ext cx="6832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6600" b="1">
                <a:solidFill>
                  <a:srgbClr val="4472C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Siapa Anak? </a:t>
            </a:r>
            <a:endParaRPr lang="en-US" altLang="id-ID" sz="6600">
              <a:solidFill>
                <a:srgbClr val="4472C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AB22E4-C0E5-4AF3-ACD1-2D14ED29EA7D}"/>
              </a:ext>
            </a:extLst>
          </p:cNvPr>
          <p:cNvSpPr txBox="1"/>
          <p:nvPr/>
        </p:nvSpPr>
        <p:spPr>
          <a:xfrm>
            <a:off x="685800" y="1644650"/>
            <a:ext cx="7772400" cy="2862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id-ID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ANAK ADALAH </a:t>
            </a:r>
            <a:r>
              <a:rPr lang="id-ID" altLang="id-ID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SESEORANG YANG BELUM BERUSIA 18 TAHUN, TERMASUK ANAK YANG MASIH DALAM KANDUNGAN</a:t>
            </a:r>
            <a:endParaRPr lang="en-US" altLang="id-ID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defRPr/>
            </a:pPr>
            <a:endParaRPr lang="en-US" altLang="id-ID" sz="3200" b="1" dirty="0">
              <a:latin typeface="Calibri Light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id-ID" sz="2000" b="1" i="1" dirty="0">
                <a:latin typeface="Times New Roman" pitchFamily="18" charset="0"/>
                <a:cs typeface="Times New Roman" pitchFamily="18" charset="0"/>
              </a:rPr>
              <a:t>(UU </a:t>
            </a:r>
            <a:r>
              <a:rPr lang="en-US" altLang="id-ID" sz="1800" b="1" i="1" dirty="0">
                <a:latin typeface="Times New Roman" pitchFamily="18" charset="0"/>
                <a:cs typeface="Times New Roman" pitchFamily="18" charset="0"/>
              </a:rPr>
              <a:t>No. 23 </a:t>
            </a:r>
            <a:r>
              <a:rPr lang="en-US" altLang="id-ID" sz="1800" b="1" i="1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altLang="id-ID" sz="1800" b="1" i="1" dirty="0">
                <a:latin typeface="Times New Roman" pitchFamily="18" charset="0"/>
                <a:cs typeface="Times New Roman" pitchFamily="18" charset="0"/>
              </a:rPr>
              <a:t> 2002 </a:t>
            </a:r>
            <a:r>
              <a:rPr lang="en-US" altLang="id-ID" sz="1800" b="1" i="1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altLang="id-ID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1800" b="1" i="1" dirty="0" err="1">
                <a:latin typeface="Times New Roman" pitchFamily="18" charset="0"/>
                <a:cs typeface="Times New Roman" pitchFamily="18" charset="0"/>
              </a:rPr>
              <a:t>Perlindungan</a:t>
            </a:r>
            <a:r>
              <a:rPr lang="en-US" altLang="id-ID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1800" b="1" i="1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altLang="id-ID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id-ID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17DDB718-D587-406B-95D9-E0BCFCC6F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3D4595-AFC1-4E83-AAAB-A2D83F58A658}" type="slidenum">
              <a:rPr lang="en-US" altLang="id-ID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id-ID" sz="1200">
              <a:solidFill>
                <a:srgbClr val="898989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C3E7D39-4EE2-4616-B09C-6DA83B7EF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13325"/>
            <a:ext cx="33591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986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A25EC6-981D-4B2C-A139-A34F6AF7F5B5}"/>
              </a:ext>
            </a:extLst>
          </p:cNvPr>
          <p:cNvSpPr/>
          <p:nvPr/>
        </p:nvSpPr>
        <p:spPr>
          <a:xfrm>
            <a:off x="398463" y="546417"/>
            <a:ext cx="3611562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Dalam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kesepakatan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Rapat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Kerja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Ikatan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Dokter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Indonesia (IDI)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tahun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2018 di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Batam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berisi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tentang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usia</a:t>
            </a:r>
            <a:r>
              <a:rPr lang="en-US" b="1" dirty="0">
                <a:latin typeface="Bookman Old Style" panose="02050604050505020204" pitchFamily="18" charset="0"/>
                <a:ea typeface="Calibri" panose="020F0502020204030204" pitchFamily="34" charset="0"/>
              </a:rPr>
              <a:t> minimal </a:t>
            </a:r>
            <a:r>
              <a:rPr lang="en-US" b="1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hamil</a:t>
            </a:r>
            <a:r>
              <a:rPr lang="en-US" b="1" dirty="0"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adalah</a:t>
            </a:r>
            <a:r>
              <a:rPr lang="en-US" b="1" dirty="0">
                <a:latin typeface="Bookman Old Style" panose="02050604050505020204" pitchFamily="18" charset="0"/>
                <a:ea typeface="Calibri" panose="020F0502020204030204" pitchFamily="34" charset="0"/>
              </a:rPr>
              <a:t> 20 </a:t>
            </a:r>
            <a:r>
              <a:rPr lang="en-US" b="1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tahun</a:t>
            </a:r>
            <a:r>
              <a:rPr lang="en-US" b="1" dirty="0">
                <a:latin typeface="Bookman Old Style" panose="02050604050505020204" pitchFamily="18" charset="0"/>
                <a:ea typeface="Calibri" panose="020F0502020204030204" pitchFamily="34" charset="0"/>
              </a:rPr>
              <a:t>. </a:t>
            </a:r>
            <a:endParaRPr lang="id-ID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42F687-D75C-4CEA-A9D5-1A53ACADA271}"/>
              </a:ext>
            </a:extLst>
          </p:cNvPr>
          <p:cNvSpPr/>
          <p:nvPr/>
        </p:nvSpPr>
        <p:spPr>
          <a:xfrm>
            <a:off x="398463" y="2462213"/>
            <a:ext cx="3611562" cy="1477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Kematangan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serviks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perempuan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adalah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usia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latin typeface="Bookman Old Style" panose="02050604050505020204" pitchFamily="18" charset="0"/>
                <a:ea typeface="Calibri" panose="020F0502020204030204" pitchFamily="34" charset="0"/>
              </a:rPr>
              <a:t>19-21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tahun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sehingga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pernikahan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dan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kehamilan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yang ideal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adalah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latin typeface="Bookman Old Style" panose="02050604050505020204" pitchFamily="18" charset="0"/>
                <a:ea typeface="Calibri" panose="020F0502020204030204" pitchFamily="34" charset="0"/>
              </a:rPr>
              <a:t>20-35 </a:t>
            </a:r>
            <a:r>
              <a:rPr lang="en-US" b="1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tahun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. </a:t>
            </a:r>
            <a:endParaRPr lang="id-ID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5685DE-9AD3-45E8-A1F0-BD4FDAC7A1EB}"/>
              </a:ext>
            </a:extLst>
          </p:cNvPr>
          <p:cNvSpPr/>
          <p:nvPr/>
        </p:nvSpPr>
        <p:spPr>
          <a:xfrm>
            <a:off x="4911725" y="269875"/>
            <a:ext cx="3611563" cy="20304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pernikahan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anak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mengakibatkan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tingginya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risiko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K</a:t>
            </a:r>
            <a:r>
              <a:rPr lang="id-ID" dirty="0">
                <a:latin typeface="Bookman Old Style" panose="02050604050505020204" pitchFamily="18" charset="0"/>
                <a:ea typeface="Calibri" panose="020F0502020204030204" pitchFamily="34" charset="0"/>
              </a:rPr>
              <a:t>ekerasan dalam 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R</a:t>
            </a:r>
            <a:r>
              <a:rPr lang="id-ID" dirty="0">
                <a:latin typeface="Bookman Old Style" panose="02050604050505020204" pitchFamily="18" charset="0"/>
                <a:ea typeface="Calibri" panose="020F0502020204030204" pitchFamily="34" charset="0"/>
              </a:rPr>
              <a:t>umah 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T</a:t>
            </a:r>
            <a:r>
              <a:rPr lang="id-ID" dirty="0">
                <a:latin typeface="Bookman Old Style" panose="02050604050505020204" pitchFamily="18" charset="0"/>
                <a:ea typeface="Calibri" panose="020F0502020204030204" pitchFamily="34" charset="0"/>
              </a:rPr>
              <a:t>angga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risiko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perceraian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meningkat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dan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kematangan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psikologis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sangat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rendah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.</a:t>
            </a:r>
            <a:endParaRPr lang="id-ID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44305E-B093-41DB-9D7A-C1C318E8C39E}"/>
              </a:ext>
            </a:extLst>
          </p:cNvPr>
          <p:cNvSpPr/>
          <p:nvPr/>
        </p:nvSpPr>
        <p:spPr>
          <a:xfrm>
            <a:off x="4911725" y="2462213"/>
            <a:ext cx="3611563" cy="1200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Pendapat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Dit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P2MKJN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bahwa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53%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perkawinan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di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bawah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18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tahun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menderita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 mental </a:t>
            </a:r>
            <a:r>
              <a:rPr lang="en-US" b="1" dirty="0">
                <a:latin typeface="Bookman Old Style" panose="02050604050505020204" pitchFamily="18" charset="0"/>
                <a:ea typeface="Calibri" panose="020F0502020204030204" pitchFamily="34" charset="0"/>
              </a:rPr>
              <a:t>disorder </a:t>
            </a:r>
            <a:r>
              <a:rPr lang="en-US" b="1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depresi</a:t>
            </a:r>
            <a:endParaRPr lang="id-ID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92B337-906D-43E7-A691-7BCB578EAD98}"/>
              </a:ext>
            </a:extLst>
          </p:cNvPr>
          <p:cNvSpPr/>
          <p:nvPr/>
        </p:nvSpPr>
        <p:spPr>
          <a:xfrm>
            <a:off x="398463" y="4167188"/>
            <a:ext cx="3611562" cy="17541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Data </a:t>
            </a:r>
            <a:r>
              <a:rPr lang="tr-TR" dirty="0">
                <a:latin typeface="Bookman Old Style" panose="02050604050505020204" pitchFamily="18" charset="0"/>
                <a:ea typeface="Calibri" panose="020F0502020204030204" pitchFamily="34" charset="0"/>
              </a:rPr>
              <a:t>RSCM 2014-2016 dari IGD Kebidanan ada 520, ada 78 (15%) sebelum usia 20 tahun mengalami hamil dengan anemia (OR2,08),</a:t>
            </a:r>
            <a:endParaRPr lang="en-ID" dirty="0">
              <a:latin typeface="Bookman Old Style" panose="02050604050505020204" pitchFamily="18" charset="0"/>
              <a:ea typeface="Calibri" panose="020F0502020204030204" pitchFamily="34" charset="0"/>
            </a:endParaRPr>
          </a:p>
          <a:p>
            <a:pPr algn="ctr">
              <a:defRPr/>
            </a:pPr>
            <a:r>
              <a:rPr lang="tr-TR" dirty="0">
                <a:latin typeface="Bookman Old Style" panose="02050604050505020204" pitchFamily="18" charset="0"/>
                <a:ea typeface="Calibri" panose="020F0502020204030204" pitchFamily="34" charset="0"/>
              </a:rPr>
              <a:t> Low Birth Weight (OR1,83)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</a:rPr>
              <a:t>.</a:t>
            </a:r>
            <a:endParaRPr lang="id-ID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5712A9-A859-4ADD-AD20-B53757742802}"/>
              </a:ext>
            </a:extLst>
          </p:cNvPr>
          <p:cNvSpPr/>
          <p:nvPr/>
        </p:nvSpPr>
        <p:spPr>
          <a:xfrm>
            <a:off x="4865688" y="3829050"/>
            <a:ext cx="3657600" cy="25860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Anak-anak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yang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dilahirkan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oleh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ibu-ibu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yang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berusia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kurang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dari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19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tahun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memiliki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30-40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persen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peningkatan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risiko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hambatan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pertumbuhan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b="1" i="1" dirty="0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(stunting)</a:t>
            </a:r>
            <a:r>
              <a:rPr lang="en-US" b="1" dirty="0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selama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2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tahun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dan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kegagalan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untuk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menyelesaikan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sekolah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menengah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.</a:t>
            </a:r>
            <a:endParaRPr lang="id-ID" dirty="0"/>
          </a:p>
        </p:txBody>
      </p:sp>
      <p:sp>
        <p:nvSpPr>
          <p:cNvPr id="35848" name="Rectangle 11">
            <a:extLst>
              <a:ext uri="{FF2B5EF4-FFF2-40B4-BE49-F238E27FC236}">
                <a16:creationId xmlns:a16="http://schemas.microsoft.com/office/drawing/2014/main" id="{CE455F03-1260-4FDB-BE16-1CB8E130F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3" y="6378575"/>
            <a:ext cx="4572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D" altLang="id-ID" sz="1100" i="1">
                <a:cs typeface="Calibri" panose="020F0502020204030204" pitchFamily="34" charset="0"/>
              </a:rPr>
              <a:t>Sumber : D</a:t>
            </a:r>
            <a:r>
              <a:rPr lang="id-ID" altLang="id-ID" sz="1100" i="1">
                <a:cs typeface="Calibri" panose="020F0502020204030204" pitchFamily="34" charset="0"/>
              </a:rPr>
              <a:t>ata dari Kementerian Kesehatan dalam FGD pembahasan Naskah Akademik RUU Perubahan Undang-Undang Perkawinan</a:t>
            </a:r>
            <a:endParaRPr lang="id-ID" altLang="id-ID" sz="1100" i="1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40B20-ADD5-430A-9469-F52BFE46D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14601-85D0-44CF-8F38-0036ADC94C3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B6BE5B-0B3D-4C3D-8CA2-8E60871DB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2" t="-46" r="26677" b="20897"/>
          <a:stretch>
            <a:fillRect/>
          </a:stretch>
        </p:blipFill>
        <p:spPr bwMode="auto">
          <a:xfrm>
            <a:off x="7467600" y="4672071"/>
            <a:ext cx="1633076" cy="204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70F4BD-AABF-4B7A-9F34-5636E21A2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677588"/>
              </p:ext>
            </p:extLst>
          </p:nvPr>
        </p:nvGraphicFramePr>
        <p:xfrm>
          <a:off x="579772" y="1559307"/>
          <a:ext cx="8162256" cy="2370402"/>
        </p:xfrm>
        <a:graphic>
          <a:graphicData uri="http://schemas.openxmlformats.org/drawingml/2006/table">
            <a:tbl>
              <a:tblPr/>
              <a:tblGrid>
                <a:gridCol w="1788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9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12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Umur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Perkawinan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Tidak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Sekolah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Tidak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Tamat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SD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SD/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Sederajat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SMP/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Sederajat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SMA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ke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atas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Total 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&lt;18 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9,4 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5" marR="68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33,9 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5" marR="68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44,9 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5" marR="68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11,8 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5" marR="68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    100,0 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5" marR="68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18+ 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10,2 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5" marR="68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15,3 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5" marR="68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28,9 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5" marR="68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45,6 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5" marR="68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    100,0 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5" marR="68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D652ECF-E919-4CC2-843B-FB87D5433370}"/>
              </a:ext>
            </a:extLst>
          </p:cNvPr>
          <p:cNvSpPr/>
          <p:nvPr/>
        </p:nvSpPr>
        <p:spPr>
          <a:xfrm>
            <a:off x="94839" y="385494"/>
            <a:ext cx="84958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Persentase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Perempuan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Berumur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20-24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Menikah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Sebelum18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menurut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Tingkat Pendidikan, 2018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E23D64-4405-47B5-8BE2-F8B9EE108ABF}"/>
              </a:ext>
            </a:extLst>
          </p:cNvPr>
          <p:cNvSpPr txBox="1"/>
          <p:nvPr/>
        </p:nvSpPr>
        <p:spPr>
          <a:xfrm>
            <a:off x="358584" y="4164071"/>
            <a:ext cx="5410200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</a:t>
            </a:r>
            <a:r>
              <a:rPr lang="en-US" dirty="0"/>
              <a:t>rempuan yang </a:t>
            </a:r>
            <a:r>
              <a:rPr lang="en-US" b="1" dirty="0" err="1">
                <a:solidFill>
                  <a:srgbClr val="FF0000"/>
                </a:solidFill>
              </a:rPr>
              <a:t>menikah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sebelum</a:t>
            </a:r>
            <a:r>
              <a:rPr lang="en-US" b="1" dirty="0">
                <a:solidFill>
                  <a:srgbClr val="FF0000"/>
                </a:solidFill>
              </a:rPr>
              <a:t> 18 </a:t>
            </a:r>
            <a:r>
              <a:rPr lang="en-US" b="1" dirty="0" err="1">
                <a:solidFill>
                  <a:srgbClr val="FF0000"/>
                </a:solidFill>
              </a:rPr>
              <a:t>tahun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id-ID" sz="2400" dirty="0">
                <a:solidFill>
                  <a:schemeClr val="accent1"/>
                </a:solidFill>
                <a:latin typeface="Franklin Gothic Demi Cond" pitchFamily="34" charset="0"/>
              </a:rPr>
              <a:t>4X</a:t>
            </a:r>
            <a:r>
              <a:rPr 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lebih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kecil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pendidikan</a:t>
            </a:r>
            <a:r>
              <a:rPr lang="en-US" b="1" dirty="0">
                <a:solidFill>
                  <a:srgbClr val="FF0000"/>
                </a:solidFill>
              </a:rPr>
              <a:t> SMA </a:t>
            </a:r>
            <a:r>
              <a:rPr lang="en-US" b="1" dirty="0" err="1">
                <a:solidFill>
                  <a:srgbClr val="FF0000"/>
                </a:solidFill>
              </a:rPr>
              <a:t>keatas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dibanding</a:t>
            </a:r>
            <a:r>
              <a:rPr lang="en-US" dirty="0"/>
              <a:t> yang </a:t>
            </a:r>
            <a:r>
              <a:rPr lang="en-US" dirty="0" err="1"/>
              <a:t>menikah</a:t>
            </a:r>
            <a:r>
              <a:rPr lang="en-US" dirty="0"/>
              <a:t> 18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7BE159-55BA-46D2-9A1F-E540118E6DEB}"/>
              </a:ext>
            </a:extLst>
          </p:cNvPr>
          <p:cNvSpPr/>
          <p:nvPr/>
        </p:nvSpPr>
        <p:spPr>
          <a:xfrm>
            <a:off x="214341" y="5264533"/>
            <a:ext cx="6251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/>
              <a:t>Perempuan yang </a:t>
            </a:r>
            <a:r>
              <a:rPr lang="en-US" b="1" dirty="0" err="1">
                <a:solidFill>
                  <a:srgbClr val="FF0000"/>
                </a:solidFill>
              </a:rPr>
              <a:t>menikah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sebelum</a:t>
            </a:r>
            <a:r>
              <a:rPr lang="en-US" b="1" dirty="0">
                <a:solidFill>
                  <a:srgbClr val="FF0000"/>
                </a:solidFill>
              </a:rPr>
              <a:t> 18 </a:t>
            </a:r>
            <a:r>
              <a:rPr lang="en-US" b="1" dirty="0" err="1">
                <a:solidFill>
                  <a:srgbClr val="FF0000"/>
                </a:solidFill>
              </a:rPr>
              <a:t>tahun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paling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SMP/</a:t>
            </a:r>
            <a:r>
              <a:rPr lang="en-US" b="1" dirty="0" err="1">
                <a:solidFill>
                  <a:srgbClr val="FF0000"/>
                </a:solidFill>
              </a:rPr>
              <a:t>sederajat</a:t>
            </a:r>
            <a:r>
              <a:rPr lang="en-US" b="1" dirty="0">
                <a:solidFill>
                  <a:srgbClr val="FF0000"/>
                </a:solidFill>
              </a:rPr>
              <a:t> (44,9%)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AD4D61-1427-4642-8CD1-92ACBA38BF81}"/>
              </a:ext>
            </a:extLst>
          </p:cNvPr>
          <p:cNvSpPr/>
          <p:nvPr/>
        </p:nvSpPr>
        <p:spPr>
          <a:xfrm>
            <a:off x="-106802" y="6303437"/>
            <a:ext cx="56134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1" spc="-5" dirty="0" err="1">
                <a:latin typeface="Arial Narrow" panose="020B0606020202030204" pitchFamily="34" charset="0"/>
              </a:rPr>
              <a:t>Sumber</a:t>
            </a:r>
            <a:r>
              <a:rPr lang="en-US" sz="1600" i="1" spc="-5" dirty="0">
                <a:latin typeface="Arial Narrow" panose="020B0606020202030204" pitchFamily="34" charset="0"/>
              </a:rPr>
              <a:t>:  </a:t>
            </a:r>
            <a:r>
              <a:rPr lang="en-US" sz="1600" i="1" spc="-5" dirty="0" err="1">
                <a:latin typeface="Arial Narrow" panose="020B0606020202030204" pitchFamily="34" charset="0"/>
              </a:rPr>
              <a:t>Survei</a:t>
            </a:r>
            <a:r>
              <a:rPr lang="en-US" sz="1600" i="1" spc="-5" dirty="0">
                <a:latin typeface="Arial Narrow" panose="020B0606020202030204" pitchFamily="34" charset="0"/>
              </a:rPr>
              <a:t> </a:t>
            </a:r>
            <a:r>
              <a:rPr lang="en-US" sz="1600" i="1" spc="-5" dirty="0" err="1">
                <a:latin typeface="Arial Narrow" panose="020B0606020202030204" pitchFamily="34" charset="0"/>
              </a:rPr>
              <a:t>Sosial</a:t>
            </a:r>
            <a:r>
              <a:rPr lang="en-US" sz="1600" i="1" spc="-5" dirty="0">
                <a:latin typeface="Arial Narrow" panose="020B0606020202030204" pitchFamily="34" charset="0"/>
              </a:rPr>
              <a:t> </a:t>
            </a:r>
            <a:r>
              <a:rPr lang="en-US" sz="1600" i="1" spc="-5" dirty="0" err="1">
                <a:latin typeface="Arial Narrow" panose="020B0606020202030204" pitchFamily="34" charset="0"/>
              </a:rPr>
              <a:t>Ekonomi</a:t>
            </a:r>
            <a:r>
              <a:rPr lang="en-US" sz="1600" i="1" spc="-5" dirty="0">
                <a:latin typeface="Arial Narrow" panose="020B0606020202030204" pitchFamily="34" charset="0"/>
              </a:rPr>
              <a:t> Nasional (</a:t>
            </a:r>
            <a:r>
              <a:rPr lang="en-US" sz="1600" i="1" spc="-5" dirty="0" err="1">
                <a:latin typeface="Arial Narrow" panose="020B0606020202030204" pitchFamily="34" charset="0"/>
              </a:rPr>
              <a:t>Susenas</a:t>
            </a:r>
            <a:r>
              <a:rPr lang="en-US" sz="1600" i="1" spc="-5" dirty="0">
                <a:latin typeface="Arial Narrow" panose="020B0606020202030204" pitchFamily="34" charset="0"/>
              </a:rPr>
              <a:t>),2018</a:t>
            </a:r>
          </a:p>
        </p:txBody>
      </p:sp>
    </p:spTree>
    <p:extLst>
      <p:ext uri="{BB962C8B-B14F-4D97-AF65-F5344CB8AC3E}">
        <p14:creationId xmlns:p14="http://schemas.microsoft.com/office/powerpoint/2010/main" val="80457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90968D2-40A9-4CBC-80A1-F9D4B70141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110770"/>
              </p:ext>
            </p:extLst>
          </p:nvPr>
        </p:nvGraphicFramePr>
        <p:xfrm>
          <a:off x="285750" y="1412879"/>
          <a:ext cx="8572500" cy="2338769"/>
        </p:xfrm>
        <a:graphic>
          <a:graphicData uri="http://schemas.openxmlformats.org/drawingml/2006/table">
            <a:tbl>
              <a:tblPr/>
              <a:tblGrid>
                <a:gridCol w="268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8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Umur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Perkawinan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89787" marR="8978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Pertanian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9787" marR="897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Industri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9787" marR="897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Jasa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</a:p>
                  </a:txBody>
                  <a:tcPr marL="89787" marR="897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Total </a:t>
                      </a:r>
                    </a:p>
                  </a:txBody>
                  <a:tcPr marL="89787" marR="897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&lt;18 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9787" marR="897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33,2 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9787" marR="897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21,5 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9787" marR="897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45,4 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9787" marR="897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100,0 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9787" marR="897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4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18 +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9787" marR="897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18,9 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9787" marR="8978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22,5 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9787" marR="8978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58,7 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9787" marR="8978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100,0 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9787" marR="897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EE3725A-4F9D-43F9-8EA8-3401C691DCC6}"/>
              </a:ext>
            </a:extLst>
          </p:cNvPr>
          <p:cNvSpPr/>
          <p:nvPr/>
        </p:nvSpPr>
        <p:spPr>
          <a:xfrm>
            <a:off x="266700" y="305594"/>
            <a:ext cx="8534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Persentase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Perempuan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Berumur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20-24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Menikah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Sebelum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menurut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Lapangan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Pekerjaan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2018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A04EB1-0341-43C7-95D0-412EEB7E151A}"/>
              </a:ext>
            </a:extLst>
          </p:cNvPr>
          <p:cNvSpPr/>
          <p:nvPr/>
        </p:nvSpPr>
        <p:spPr>
          <a:xfrm>
            <a:off x="2755593" y="4350970"/>
            <a:ext cx="57912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Perempuan yang </a:t>
            </a:r>
            <a:r>
              <a:rPr lang="en-US" b="1" dirty="0" err="1">
                <a:solidFill>
                  <a:srgbClr val="FF0000"/>
                </a:solidFill>
              </a:rPr>
              <a:t>menikah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sebelum</a:t>
            </a:r>
            <a:r>
              <a:rPr lang="en-US" b="1" dirty="0">
                <a:solidFill>
                  <a:srgbClr val="FF0000"/>
                </a:solidFill>
              </a:rPr>
              <a:t> 18 </a:t>
            </a:r>
            <a:r>
              <a:rPr lang="en-US" b="1" dirty="0" err="1">
                <a:solidFill>
                  <a:srgbClr val="FF0000"/>
                </a:solidFill>
              </a:rPr>
              <a:t>tahun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hampir</a:t>
            </a: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id-ID" sz="2800" b="1" dirty="0">
                <a:solidFill>
                  <a:schemeClr val="accent1"/>
                </a:solidFill>
                <a:latin typeface="Franklin Gothic Demi Cond" pitchFamily="34" charset="0"/>
              </a:rPr>
              <a:t>2X</a:t>
            </a:r>
            <a:r>
              <a:rPr lang="id-ID" sz="2000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lebih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banyak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bekerja</a:t>
            </a:r>
            <a:r>
              <a:rPr lang="en-US" b="1" dirty="0">
                <a:solidFill>
                  <a:srgbClr val="FF0000"/>
                </a:solidFill>
              </a:rPr>
              <a:t> di </a:t>
            </a:r>
            <a:r>
              <a:rPr lang="en-US" b="1" dirty="0" err="1">
                <a:solidFill>
                  <a:srgbClr val="FF0000"/>
                </a:solidFill>
              </a:rPr>
              <a:t>pertanian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dibanding</a:t>
            </a:r>
            <a:r>
              <a:rPr lang="en-US" dirty="0"/>
              <a:t> yang </a:t>
            </a:r>
            <a:r>
              <a:rPr lang="en-US" dirty="0" err="1"/>
              <a:t>menikah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18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keatas</a:t>
            </a:r>
            <a:r>
              <a:rPr lang="en-US" dirty="0"/>
              <a:t>. </a:t>
            </a:r>
          </a:p>
        </p:txBody>
      </p:sp>
      <p:pic>
        <p:nvPicPr>
          <p:cNvPr id="7" name="Picture 2" descr="Gardener premium icon">
            <a:extLst>
              <a:ext uri="{FF2B5EF4-FFF2-40B4-BE49-F238E27FC236}">
                <a16:creationId xmlns:a16="http://schemas.microsoft.com/office/drawing/2014/main" id="{AEBA8730-E884-48A0-A4D7-109B3EB10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50" y="4193124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C89F5C-C7CE-4B02-A60A-D772AF54B6F4}"/>
              </a:ext>
            </a:extLst>
          </p:cNvPr>
          <p:cNvSpPr/>
          <p:nvPr/>
        </p:nvSpPr>
        <p:spPr>
          <a:xfrm>
            <a:off x="2188685" y="5836187"/>
            <a:ext cx="56134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1" spc="-5" dirty="0" err="1">
                <a:latin typeface="Arial Narrow" panose="020B0606020202030204" pitchFamily="34" charset="0"/>
              </a:rPr>
              <a:t>Sumber</a:t>
            </a:r>
            <a:r>
              <a:rPr lang="en-US" sz="1600" i="1" spc="-5" dirty="0">
                <a:latin typeface="Arial Narrow" panose="020B0606020202030204" pitchFamily="34" charset="0"/>
              </a:rPr>
              <a:t> :  </a:t>
            </a:r>
            <a:r>
              <a:rPr lang="en-US" sz="1600" i="1" spc="-5" dirty="0" err="1">
                <a:latin typeface="Arial Narrow" panose="020B0606020202030204" pitchFamily="34" charset="0"/>
              </a:rPr>
              <a:t>Survei</a:t>
            </a:r>
            <a:r>
              <a:rPr lang="en-US" sz="1600" i="1" spc="-5" dirty="0">
                <a:latin typeface="Arial Narrow" panose="020B0606020202030204" pitchFamily="34" charset="0"/>
              </a:rPr>
              <a:t> </a:t>
            </a:r>
            <a:r>
              <a:rPr lang="en-US" sz="1600" i="1" spc="-5" dirty="0" err="1">
                <a:latin typeface="Arial Narrow" panose="020B0606020202030204" pitchFamily="34" charset="0"/>
              </a:rPr>
              <a:t>Sosial</a:t>
            </a:r>
            <a:r>
              <a:rPr lang="en-US" sz="1600" i="1" spc="-5" dirty="0">
                <a:latin typeface="Arial Narrow" panose="020B0606020202030204" pitchFamily="34" charset="0"/>
              </a:rPr>
              <a:t> </a:t>
            </a:r>
            <a:r>
              <a:rPr lang="en-US" sz="1600" i="1" spc="-5" dirty="0" err="1">
                <a:latin typeface="Arial Narrow" panose="020B0606020202030204" pitchFamily="34" charset="0"/>
              </a:rPr>
              <a:t>Ekonomi</a:t>
            </a:r>
            <a:r>
              <a:rPr lang="en-US" sz="1600" i="1" spc="-5" dirty="0">
                <a:latin typeface="Arial Narrow" panose="020B0606020202030204" pitchFamily="34" charset="0"/>
              </a:rPr>
              <a:t> Nasional (</a:t>
            </a:r>
            <a:r>
              <a:rPr lang="en-US" sz="1600" i="1" spc="-5" dirty="0" err="1">
                <a:latin typeface="Arial Narrow" panose="020B0606020202030204" pitchFamily="34" charset="0"/>
              </a:rPr>
              <a:t>Susenas</a:t>
            </a:r>
            <a:r>
              <a:rPr lang="en-US" sz="1600" i="1" spc="-5" dirty="0">
                <a:latin typeface="Arial Narrow" panose="020B0606020202030204" pitchFamily="34" charset="0"/>
              </a:rPr>
              <a:t>),2018</a:t>
            </a:r>
          </a:p>
        </p:txBody>
      </p:sp>
    </p:spTree>
    <p:extLst>
      <p:ext uri="{BB962C8B-B14F-4D97-AF65-F5344CB8AC3E}">
        <p14:creationId xmlns:p14="http://schemas.microsoft.com/office/powerpoint/2010/main" val="4029931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FDCF3EE-697D-4311-83D8-17FFC1673FB9}"/>
              </a:ext>
            </a:extLst>
          </p:cNvPr>
          <p:cNvSpPr txBox="1">
            <a:spLocks/>
          </p:cNvSpPr>
          <p:nvPr/>
        </p:nvSpPr>
        <p:spPr>
          <a:xfrm>
            <a:off x="242888" y="339725"/>
            <a:ext cx="8680450" cy="723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IMPLIKASI PENERAPAN SISTEM BARU</a:t>
            </a:r>
          </a:p>
        </p:txBody>
      </p:sp>
      <p:grpSp>
        <p:nvGrpSpPr>
          <p:cNvPr id="5" name="Group 34">
            <a:extLst>
              <a:ext uri="{FF2B5EF4-FFF2-40B4-BE49-F238E27FC236}">
                <a16:creationId xmlns:a16="http://schemas.microsoft.com/office/drawing/2014/main" id="{92497AE0-7BA8-4AB6-8B36-758F3808CA81}"/>
              </a:ext>
            </a:extLst>
          </p:cNvPr>
          <p:cNvGrpSpPr>
            <a:grpSpLocks/>
          </p:cNvGrpSpPr>
          <p:nvPr/>
        </p:nvGrpSpPr>
        <p:grpSpPr bwMode="auto">
          <a:xfrm>
            <a:off x="2395538" y="2209800"/>
            <a:ext cx="776287" cy="777875"/>
            <a:chOff x="3194107" y="1804388"/>
            <a:chExt cx="1035938" cy="103593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4D8A1FC-BD53-45BF-897D-8CF6566C48FD}"/>
                </a:ext>
              </a:extLst>
            </p:cNvPr>
            <p:cNvSpPr/>
            <p:nvPr/>
          </p:nvSpPr>
          <p:spPr>
            <a:xfrm>
              <a:off x="3194107" y="1804388"/>
              <a:ext cx="1035938" cy="1035938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355FBFD-ABAA-4AA0-883E-B6BE57A7026F}"/>
                </a:ext>
              </a:extLst>
            </p:cNvPr>
            <p:cNvSpPr/>
            <p:nvPr/>
          </p:nvSpPr>
          <p:spPr>
            <a:xfrm>
              <a:off x="3240714" y="1857243"/>
              <a:ext cx="936370" cy="93445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35">
            <a:extLst>
              <a:ext uri="{FF2B5EF4-FFF2-40B4-BE49-F238E27FC236}">
                <a16:creationId xmlns:a16="http://schemas.microsoft.com/office/drawing/2014/main" id="{7690E06C-6618-4446-8709-F4FA9DE93827}"/>
              </a:ext>
            </a:extLst>
          </p:cNvPr>
          <p:cNvGrpSpPr>
            <a:grpSpLocks/>
          </p:cNvGrpSpPr>
          <p:nvPr/>
        </p:nvGrpSpPr>
        <p:grpSpPr bwMode="auto">
          <a:xfrm>
            <a:off x="2797175" y="3451225"/>
            <a:ext cx="776288" cy="776288"/>
            <a:chOff x="3729547" y="3458344"/>
            <a:chExt cx="1035938" cy="103593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6A3E1EF-81A7-495F-9C4B-9335CF2494DE}"/>
                </a:ext>
              </a:extLst>
            </p:cNvPr>
            <p:cNvSpPr/>
            <p:nvPr/>
          </p:nvSpPr>
          <p:spPr>
            <a:xfrm>
              <a:off x="3729547" y="3458344"/>
              <a:ext cx="1035938" cy="1035938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8862F18-30FD-4BCF-8713-E0E03A959BAE}"/>
                </a:ext>
              </a:extLst>
            </p:cNvPr>
            <p:cNvSpPr/>
            <p:nvPr/>
          </p:nvSpPr>
          <p:spPr>
            <a:xfrm>
              <a:off x="3776154" y="3511307"/>
              <a:ext cx="936369" cy="93636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36">
            <a:extLst>
              <a:ext uri="{FF2B5EF4-FFF2-40B4-BE49-F238E27FC236}">
                <a16:creationId xmlns:a16="http://schemas.microsoft.com/office/drawing/2014/main" id="{3CC24501-880B-4E26-92D3-BB1F1E7EDC18}"/>
              </a:ext>
            </a:extLst>
          </p:cNvPr>
          <p:cNvGrpSpPr>
            <a:grpSpLocks/>
          </p:cNvGrpSpPr>
          <p:nvPr/>
        </p:nvGrpSpPr>
        <p:grpSpPr bwMode="auto">
          <a:xfrm>
            <a:off x="2395538" y="4700588"/>
            <a:ext cx="776287" cy="777875"/>
            <a:chOff x="3194107" y="5125023"/>
            <a:chExt cx="1035938" cy="103593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F79590F-1794-476A-9CA1-EEA32ABFC9EF}"/>
                </a:ext>
              </a:extLst>
            </p:cNvPr>
            <p:cNvSpPr/>
            <p:nvPr/>
          </p:nvSpPr>
          <p:spPr>
            <a:xfrm>
              <a:off x="3194107" y="5125023"/>
              <a:ext cx="1035938" cy="1035938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55E235-E180-4FEA-8128-F3A1B151592A}"/>
                </a:ext>
              </a:extLst>
            </p:cNvPr>
            <p:cNvSpPr/>
            <p:nvPr/>
          </p:nvSpPr>
          <p:spPr>
            <a:xfrm>
              <a:off x="3240714" y="5177876"/>
              <a:ext cx="936370" cy="93445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F78BC3-F58F-4885-A7B2-4DE847BF516D}"/>
              </a:ext>
            </a:extLst>
          </p:cNvPr>
          <p:cNvCxnSpPr>
            <a:cxnSpLocks/>
            <a:stCxn id="6" idx="3"/>
            <a:endCxn id="18" idx="7"/>
          </p:cNvCxnSpPr>
          <p:nvPr/>
        </p:nvCxnSpPr>
        <p:spPr>
          <a:xfrm flipH="1">
            <a:off x="1858963" y="2873375"/>
            <a:ext cx="650875" cy="32385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FDCDD9-52C6-44FA-8259-2C65D4528104}"/>
              </a:ext>
            </a:extLst>
          </p:cNvPr>
          <p:cNvCxnSpPr>
            <a:cxnSpLocks/>
            <a:stCxn id="9" idx="2"/>
            <a:endCxn id="18" idx="6"/>
          </p:cNvCxnSpPr>
          <p:nvPr/>
        </p:nvCxnSpPr>
        <p:spPr>
          <a:xfrm flipH="1" flipV="1">
            <a:off x="2112963" y="3790950"/>
            <a:ext cx="684212" cy="49213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D1FD8D-60A8-4D3A-8387-6E4ED533B9BF}"/>
              </a:ext>
            </a:extLst>
          </p:cNvPr>
          <p:cNvCxnSpPr>
            <a:cxnSpLocks/>
            <a:stCxn id="12" idx="1"/>
            <a:endCxn id="18" idx="5"/>
          </p:cNvCxnSpPr>
          <p:nvPr/>
        </p:nvCxnSpPr>
        <p:spPr>
          <a:xfrm flipH="1" flipV="1">
            <a:off x="1858963" y="4384675"/>
            <a:ext cx="650875" cy="430213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14D9C4-45EB-44EF-9CFC-370D6C187BF4}"/>
              </a:ext>
            </a:extLst>
          </p:cNvPr>
          <p:cNvGrpSpPr/>
          <p:nvPr/>
        </p:nvGrpSpPr>
        <p:grpSpPr>
          <a:xfrm>
            <a:off x="381000" y="2951163"/>
            <a:ext cx="1731560" cy="1679184"/>
            <a:chOff x="912323" y="3042501"/>
            <a:chExt cx="1872208" cy="187220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D1F944C-F585-470F-B0D1-CB98E8D1378A}"/>
                </a:ext>
              </a:extLst>
            </p:cNvPr>
            <p:cNvSpPr/>
            <p:nvPr/>
          </p:nvSpPr>
          <p:spPr>
            <a:xfrm>
              <a:off x="912323" y="3042501"/>
              <a:ext cx="1872208" cy="18722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25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41D9D08-3FF6-4EFA-9220-401270CAEC0F}"/>
                </a:ext>
              </a:extLst>
            </p:cNvPr>
            <p:cNvSpPr/>
            <p:nvPr/>
          </p:nvSpPr>
          <p:spPr>
            <a:xfrm>
              <a:off x="1036053" y="3166231"/>
              <a:ext cx="1624749" cy="16247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25" dirty="0"/>
            </a:p>
          </p:txBody>
        </p:sp>
      </p:grpSp>
      <p:sp>
        <p:nvSpPr>
          <p:cNvPr id="20" name="Round Same Side Corner Rectangle 11">
            <a:extLst>
              <a:ext uri="{FF2B5EF4-FFF2-40B4-BE49-F238E27FC236}">
                <a16:creationId xmlns:a16="http://schemas.microsoft.com/office/drawing/2014/main" id="{C9D515FD-1112-4641-8C25-A0AA1E87BD00}"/>
              </a:ext>
            </a:extLst>
          </p:cNvPr>
          <p:cNvSpPr>
            <a:spLocks noChangeAspect="1"/>
          </p:cNvSpPr>
          <p:nvPr/>
        </p:nvSpPr>
        <p:spPr>
          <a:xfrm rot="9900000">
            <a:off x="2663825" y="2478088"/>
            <a:ext cx="298450" cy="25241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135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919CF01C-84CD-40A9-886E-68E6039762AB}"/>
              </a:ext>
            </a:extLst>
          </p:cNvPr>
          <p:cNvSpPr/>
          <p:nvPr/>
        </p:nvSpPr>
        <p:spPr>
          <a:xfrm>
            <a:off x="2636838" y="5011738"/>
            <a:ext cx="295275" cy="19367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135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8B277D6-0BAE-4D03-879D-E7AD147BE587}"/>
              </a:ext>
            </a:extLst>
          </p:cNvPr>
          <p:cNvSpPr>
            <a:spLocks noChangeAspect="1"/>
          </p:cNvSpPr>
          <p:nvPr/>
        </p:nvSpPr>
        <p:spPr>
          <a:xfrm>
            <a:off x="3041650" y="3700463"/>
            <a:ext cx="287338" cy="28892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1350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C9C508-9EB5-4AB5-A7FC-7493E2658307}"/>
              </a:ext>
            </a:extLst>
          </p:cNvPr>
          <p:cNvSpPr txBox="1">
            <a:spLocks/>
          </p:cNvSpPr>
          <p:nvPr/>
        </p:nvSpPr>
        <p:spPr bwMode="auto">
          <a:xfrm>
            <a:off x="3132138" y="2012950"/>
            <a:ext cx="563086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2550" indent="-825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>
              <a:buFontTx/>
              <a:buChar char="-"/>
            </a:pPr>
            <a:r>
              <a:rPr lang="en-US" altLang="ko-KR" sz="1800" b="1" dirty="0" err="1">
                <a:latin typeface="Arial" panose="020B0604020202020204" pitchFamily="34" charset="0"/>
                <a:ea typeface="Gulim" panose="020B0600000101010101" pitchFamily="34" charset="-127"/>
              </a:rPr>
              <a:t>Penurunan</a:t>
            </a: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</a:rPr>
              <a:t> </a:t>
            </a:r>
            <a:r>
              <a:rPr lang="en-US" altLang="ko-KR" sz="1800" b="1" dirty="0" err="1">
                <a:latin typeface="Arial" panose="020B0604020202020204" pitchFamily="34" charset="0"/>
                <a:ea typeface="Gulim" panose="020B0600000101010101" pitchFamily="34" charset="-127"/>
              </a:rPr>
              <a:t>resiko</a:t>
            </a: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</a:rPr>
              <a:t> </a:t>
            </a:r>
            <a:r>
              <a:rPr lang="en-US" altLang="ko-KR" sz="1800" b="1" dirty="0" err="1">
                <a:latin typeface="Arial" panose="020B0604020202020204" pitchFamily="34" charset="0"/>
                <a:ea typeface="Gulim" panose="020B0600000101010101" pitchFamily="34" charset="-127"/>
              </a:rPr>
              <a:t>kematian</a:t>
            </a: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</a:rPr>
              <a:t> </a:t>
            </a:r>
            <a:r>
              <a:rPr lang="en-US" altLang="ko-KR" sz="1800" b="1" dirty="0" err="1">
                <a:latin typeface="Arial" panose="020B0604020202020204" pitchFamily="34" charset="0"/>
                <a:ea typeface="Gulim" panose="020B0600000101010101" pitchFamily="34" charset="-127"/>
              </a:rPr>
              <a:t>bumil</a:t>
            </a: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</a:rPr>
              <a:t> dan </a:t>
            </a:r>
            <a:r>
              <a:rPr lang="en-US" altLang="ko-KR" sz="1800" b="1" dirty="0" err="1">
                <a:latin typeface="Arial" panose="020B0604020202020204" pitchFamily="34" charset="0"/>
                <a:ea typeface="Gulim" panose="020B0600000101010101" pitchFamily="34" charset="-127"/>
              </a:rPr>
              <a:t>melahirkan</a:t>
            </a:r>
            <a:endParaRPr lang="en-US" altLang="ko-KR" sz="1800" b="1" dirty="0">
              <a:latin typeface="Arial" panose="020B0604020202020204" pitchFamily="34" charset="0"/>
              <a:ea typeface="Gulim" panose="020B0600000101010101" pitchFamily="34" charset="-127"/>
            </a:endParaRPr>
          </a:p>
          <a:p>
            <a:pPr eaLnBrk="1" latinLnBrk="1" hangingPunct="1">
              <a:buFontTx/>
              <a:buChar char="-"/>
            </a:pPr>
            <a:r>
              <a:rPr lang="en-US" altLang="ko-KR" sz="1800" b="1" dirty="0" err="1">
                <a:latin typeface="Arial" panose="020B0604020202020204" pitchFamily="34" charset="0"/>
                <a:ea typeface="Gulim" panose="020B0600000101010101" pitchFamily="34" charset="-127"/>
              </a:rPr>
              <a:t>Penurunan</a:t>
            </a: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</a:rPr>
              <a:t> </a:t>
            </a:r>
            <a:r>
              <a:rPr lang="en-US" altLang="ko-KR" sz="1800" b="1" dirty="0" err="1">
                <a:latin typeface="Arial" panose="020B0604020202020204" pitchFamily="34" charset="0"/>
                <a:ea typeface="Gulim" panose="020B0600000101010101" pitchFamily="34" charset="-127"/>
              </a:rPr>
              <a:t>angka</a:t>
            </a: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</a:rPr>
              <a:t> stunting</a:t>
            </a:r>
            <a:endParaRPr lang="ko-KR" altLang="en-US" sz="1800" b="1" dirty="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DE9137A9-3914-44EC-B143-5ABCB5B57CF7}"/>
              </a:ext>
            </a:extLst>
          </p:cNvPr>
          <p:cNvSpPr txBox="1">
            <a:spLocks/>
          </p:cNvSpPr>
          <p:nvPr/>
        </p:nvSpPr>
        <p:spPr bwMode="auto">
          <a:xfrm>
            <a:off x="3533775" y="3367088"/>
            <a:ext cx="47879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2550" indent="-825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>
              <a:buFontTx/>
              <a:buChar char="-"/>
            </a:pPr>
            <a:r>
              <a:rPr lang="en-US" altLang="ko-KR" sz="1800" b="1" dirty="0" err="1">
                <a:latin typeface="Arial" panose="020B0604020202020204" pitchFamily="34" charset="0"/>
                <a:ea typeface="Gulim" panose="020B0600000101010101" pitchFamily="34" charset="-127"/>
              </a:rPr>
              <a:t>Peningkatan</a:t>
            </a: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</a:rPr>
              <a:t> </a:t>
            </a:r>
            <a:r>
              <a:rPr lang="en-US" altLang="ko-KR" sz="1800" b="1" dirty="0" err="1">
                <a:latin typeface="Arial" panose="020B0604020202020204" pitchFamily="34" charset="0"/>
                <a:ea typeface="Gulim" panose="020B0600000101010101" pitchFamily="34" charset="-127"/>
              </a:rPr>
              <a:t>kesempatan</a:t>
            </a: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</a:rPr>
              <a:t> </a:t>
            </a:r>
            <a:r>
              <a:rPr lang="en-US" altLang="ko-KR" sz="1800" b="1" dirty="0" err="1">
                <a:latin typeface="Arial" panose="020B0604020202020204" pitchFamily="34" charset="0"/>
                <a:ea typeface="Gulim" panose="020B0600000101010101" pitchFamily="34" charset="-127"/>
              </a:rPr>
              <a:t>menempuh</a:t>
            </a: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</a:rPr>
              <a:t> </a:t>
            </a:r>
            <a:r>
              <a:rPr lang="en-US" altLang="ko-KR" sz="1800" b="1" dirty="0" err="1">
                <a:latin typeface="Arial" panose="020B0604020202020204" pitchFamily="34" charset="0"/>
                <a:ea typeface="Gulim" panose="020B0600000101010101" pitchFamily="34" charset="-127"/>
              </a:rPr>
              <a:t>jenjang</a:t>
            </a: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</a:rPr>
              <a:t> </a:t>
            </a:r>
            <a:r>
              <a:rPr lang="en-US" altLang="ko-KR" sz="1800" b="1" dirty="0" err="1">
                <a:latin typeface="Arial" panose="020B0604020202020204" pitchFamily="34" charset="0"/>
                <a:ea typeface="Gulim" panose="020B0600000101010101" pitchFamily="34" charset="-127"/>
              </a:rPr>
              <a:t>pendidikan</a:t>
            </a:r>
            <a:endParaRPr lang="en-US" altLang="ko-KR" sz="1800" b="1" dirty="0">
              <a:latin typeface="Arial" panose="020B0604020202020204" pitchFamily="34" charset="0"/>
              <a:ea typeface="Gulim" panose="020B0600000101010101" pitchFamily="34" charset="-127"/>
            </a:endParaRPr>
          </a:p>
          <a:p>
            <a:pPr eaLnBrk="1" latinLnBrk="1" hangingPunct="1">
              <a:buFontTx/>
              <a:buChar char="-"/>
            </a:pPr>
            <a:r>
              <a:rPr lang="en-US" altLang="ko-KR" sz="1800" b="1" dirty="0" err="1">
                <a:latin typeface="Arial" panose="020B0604020202020204" pitchFamily="34" charset="0"/>
                <a:ea typeface="Gulim" panose="020B0600000101010101" pitchFamily="34" charset="-127"/>
              </a:rPr>
              <a:t>Peningkatan</a:t>
            </a: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</a:rPr>
              <a:t> </a:t>
            </a:r>
            <a:r>
              <a:rPr lang="en-US" altLang="ko-KR" sz="1800" b="1" dirty="0" err="1">
                <a:latin typeface="Arial" panose="020B0604020202020204" pitchFamily="34" charset="0"/>
                <a:ea typeface="Gulim" panose="020B0600000101010101" pitchFamily="34" charset="-127"/>
              </a:rPr>
              <a:t>daya</a:t>
            </a: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</a:rPr>
              <a:t> </a:t>
            </a:r>
            <a:r>
              <a:rPr lang="en-US" altLang="ko-KR" sz="1800" b="1" dirty="0" err="1">
                <a:latin typeface="Arial" panose="020B0604020202020204" pitchFamily="34" charset="0"/>
                <a:ea typeface="Gulim" panose="020B0600000101010101" pitchFamily="34" charset="-127"/>
              </a:rPr>
              <a:t>saing</a:t>
            </a: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</a:rPr>
              <a:t> </a:t>
            </a:r>
            <a:r>
              <a:rPr lang="en-US" altLang="ko-KR" sz="1800" b="1" dirty="0" err="1">
                <a:latin typeface="Arial" panose="020B0604020202020204" pitchFamily="34" charset="0"/>
                <a:ea typeface="Gulim" panose="020B0600000101010101" pitchFamily="34" charset="-127"/>
              </a:rPr>
              <a:t>sumber</a:t>
            </a: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</a:rPr>
              <a:t> </a:t>
            </a:r>
            <a:r>
              <a:rPr lang="en-US" altLang="ko-KR" sz="1800" b="1" dirty="0" err="1">
                <a:latin typeface="Arial" panose="020B0604020202020204" pitchFamily="34" charset="0"/>
                <a:ea typeface="Gulim" panose="020B0600000101010101" pitchFamily="34" charset="-127"/>
              </a:rPr>
              <a:t>daya</a:t>
            </a: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</a:rPr>
              <a:t> </a:t>
            </a:r>
            <a:r>
              <a:rPr lang="en-US" altLang="ko-KR" sz="1800" b="1" dirty="0" err="1">
                <a:latin typeface="Arial" panose="020B0604020202020204" pitchFamily="34" charset="0"/>
                <a:ea typeface="Gulim" panose="020B0600000101010101" pitchFamily="34" charset="-127"/>
              </a:rPr>
              <a:t>manusia</a:t>
            </a: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</a:rPr>
              <a:t> </a:t>
            </a:r>
            <a:r>
              <a:rPr lang="en-US" altLang="ko-KR" sz="1800" b="1" dirty="0" err="1">
                <a:latin typeface="Arial" panose="020B0604020202020204" pitchFamily="34" charset="0"/>
                <a:ea typeface="Gulim" panose="020B0600000101010101" pitchFamily="34" charset="-127"/>
              </a:rPr>
              <a:t>dalam</a:t>
            </a: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</a:rPr>
              <a:t> </a:t>
            </a:r>
            <a:r>
              <a:rPr lang="en-US" altLang="ko-KR" sz="1800" b="1" dirty="0" err="1">
                <a:latin typeface="Arial" panose="020B0604020202020204" pitchFamily="34" charset="0"/>
                <a:ea typeface="Gulim" panose="020B0600000101010101" pitchFamily="34" charset="-127"/>
              </a:rPr>
              <a:t>pekerjaan</a:t>
            </a:r>
            <a:endParaRPr lang="ko-KR" altLang="en-US" sz="1800" b="1" dirty="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8C1BFD1E-B5B4-4C12-9627-3B2D22AA253B}"/>
              </a:ext>
            </a:extLst>
          </p:cNvPr>
          <p:cNvSpPr txBox="1">
            <a:spLocks/>
          </p:cNvSpPr>
          <p:nvPr/>
        </p:nvSpPr>
        <p:spPr bwMode="auto">
          <a:xfrm>
            <a:off x="3225800" y="5011738"/>
            <a:ext cx="59182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ko-KR" sz="1800" b="1">
                <a:latin typeface="Arial" panose="020B0604020202020204" pitchFamily="34" charset="0"/>
                <a:ea typeface="Gulim" panose="020B0600000101010101" pitchFamily="34" charset="-127"/>
              </a:rPr>
              <a:t>Peningkatan Indeks Pembangunan Manusia (IPM)</a:t>
            </a:r>
            <a:endParaRPr lang="ko-KR" altLang="en-US" sz="1800" b="1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E70ECE3E-EF14-4321-B515-DC69640CB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985" y="3189938"/>
            <a:ext cx="1330191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TERKAIT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BATAS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USIA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MENIKAH</a:t>
            </a:r>
            <a:endParaRPr lang="ko-KR" altLang="en-US" sz="1800" b="1" dirty="0">
              <a:solidFill>
                <a:srgbClr val="FF0000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7498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88A256B-967F-4B55-9E8F-3E3290EC338D}"/>
              </a:ext>
            </a:extLst>
          </p:cNvPr>
          <p:cNvSpPr txBox="1">
            <a:spLocks/>
          </p:cNvSpPr>
          <p:nvPr/>
        </p:nvSpPr>
        <p:spPr>
          <a:xfrm>
            <a:off x="179388" y="30163"/>
            <a:ext cx="8680450" cy="1154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US" sz="3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Sasaran</a:t>
            </a:r>
            <a:r>
              <a:rPr lang="en-US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Arah</a:t>
            </a:r>
            <a:r>
              <a:rPr lang="en-US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Pengaturan</a:t>
            </a:r>
            <a:r>
              <a:rPr lang="en-US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Jangkauan</a:t>
            </a:r>
            <a:r>
              <a:rPr lang="en-US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US" sz="3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Ruang</a:t>
            </a:r>
            <a:r>
              <a:rPr lang="en-US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Lingkup</a:t>
            </a:r>
            <a:endParaRPr lang="en-US" sz="3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0A18598-49C3-4523-A468-4D4F54A550B6}"/>
              </a:ext>
            </a:extLst>
          </p:cNvPr>
          <p:cNvCxnSpPr>
            <a:cxnSpLocks/>
          </p:cNvCxnSpPr>
          <p:nvPr/>
        </p:nvCxnSpPr>
        <p:spPr>
          <a:xfrm>
            <a:off x="2973388" y="2408238"/>
            <a:ext cx="1762125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3">
            <a:extLst>
              <a:ext uri="{FF2B5EF4-FFF2-40B4-BE49-F238E27FC236}">
                <a16:creationId xmlns:a16="http://schemas.microsoft.com/office/drawing/2014/main" id="{5C2030A5-F541-49F2-B508-B0818B56F209}"/>
              </a:ext>
            </a:extLst>
          </p:cNvPr>
          <p:cNvGrpSpPr>
            <a:grpSpLocks/>
          </p:cNvGrpSpPr>
          <p:nvPr/>
        </p:nvGrpSpPr>
        <p:grpSpPr bwMode="auto">
          <a:xfrm>
            <a:off x="769938" y="2157413"/>
            <a:ext cx="3051175" cy="3051175"/>
            <a:chOff x="2514579" y="1730962"/>
            <a:chExt cx="4068000" cy="4068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CAE40E7-B36C-4C5B-9DC7-58453CF20484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" name="Pie 10">
              <a:extLst>
                <a:ext uri="{FF2B5EF4-FFF2-40B4-BE49-F238E27FC236}">
                  <a16:creationId xmlns:a16="http://schemas.microsoft.com/office/drawing/2014/main" id="{F4E5FE40-A8CD-409E-A527-808BA800C418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60009"/>
                <a:gd name="adj2" fmla="val 1927144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025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77919D-202E-4C18-AEAE-CCDE8F1278AA}"/>
              </a:ext>
            </a:extLst>
          </p:cNvPr>
          <p:cNvCxnSpPr>
            <a:cxnSpLocks/>
          </p:cNvCxnSpPr>
          <p:nvPr/>
        </p:nvCxnSpPr>
        <p:spPr>
          <a:xfrm>
            <a:off x="3108325" y="3267075"/>
            <a:ext cx="1627188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7">
            <a:extLst>
              <a:ext uri="{FF2B5EF4-FFF2-40B4-BE49-F238E27FC236}">
                <a16:creationId xmlns:a16="http://schemas.microsoft.com/office/drawing/2014/main" id="{6AEF4A79-DC37-431A-B6B9-F530738D54B1}"/>
              </a:ext>
            </a:extLst>
          </p:cNvPr>
          <p:cNvGrpSpPr>
            <a:grpSpLocks/>
          </p:cNvGrpSpPr>
          <p:nvPr/>
        </p:nvGrpSpPr>
        <p:grpSpPr bwMode="auto">
          <a:xfrm>
            <a:off x="1039813" y="2427288"/>
            <a:ext cx="2511425" cy="2511425"/>
            <a:chOff x="2514579" y="1730962"/>
            <a:chExt cx="4068000" cy="4068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66209BA-707F-4004-8895-9AE69939082F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2" name="Pie 14">
              <a:extLst>
                <a:ext uri="{FF2B5EF4-FFF2-40B4-BE49-F238E27FC236}">
                  <a16:creationId xmlns:a16="http://schemas.microsoft.com/office/drawing/2014/main" id="{89280245-24E7-4B5F-9700-12E14E0C9FDA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45699"/>
                <a:gd name="adj2" fmla="val 4626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025">
                <a:solidFill>
                  <a:schemeClr val="tx1"/>
                </a:solidFill>
              </a:endParaRP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0ADEE2-5A36-41E9-A0B9-6715160C8F23}"/>
              </a:ext>
            </a:extLst>
          </p:cNvPr>
          <p:cNvCxnSpPr>
            <a:cxnSpLocks/>
          </p:cNvCxnSpPr>
          <p:nvPr/>
        </p:nvCxnSpPr>
        <p:spPr>
          <a:xfrm>
            <a:off x="3108325" y="4127500"/>
            <a:ext cx="1627188" cy="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1">
            <a:extLst>
              <a:ext uri="{FF2B5EF4-FFF2-40B4-BE49-F238E27FC236}">
                <a16:creationId xmlns:a16="http://schemas.microsoft.com/office/drawing/2014/main" id="{25994828-48AC-47A7-9A07-143BBDB9382B}"/>
              </a:ext>
            </a:extLst>
          </p:cNvPr>
          <p:cNvGrpSpPr>
            <a:grpSpLocks/>
          </p:cNvGrpSpPr>
          <p:nvPr/>
        </p:nvGrpSpPr>
        <p:grpSpPr bwMode="auto">
          <a:xfrm>
            <a:off x="1309688" y="2697163"/>
            <a:ext cx="1971675" cy="1970087"/>
            <a:chOff x="2514579" y="1730962"/>
            <a:chExt cx="4068000" cy="4068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C14669D-B3CF-4F0B-8E8C-73C61C1B0FCF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6" name="Pie 18">
              <a:extLst>
                <a:ext uri="{FF2B5EF4-FFF2-40B4-BE49-F238E27FC236}">
                  <a16:creationId xmlns:a16="http://schemas.microsoft.com/office/drawing/2014/main" id="{DEE95850-8B8E-47B6-963C-EE13DB88792E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76551"/>
                <a:gd name="adj2" fmla="val 527794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0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7C58205C-ED62-464C-83E5-2DB465F62813}"/>
              </a:ext>
            </a:extLst>
          </p:cNvPr>
          <p:cNvGrpSpPr>
            <a:grpSpLocks/>
          </p:cNvGrpSpPr>
          <p:nvPr/>
        </p:nvGrpSpPr>
        <p:grpSpPr bwMode="auto">
          <a:xfrm>
            <a:off x="1579563" y="2967038"/>
            <a:ext cx="1431925" cy="1430337"/>
            <a:chOff x="2514579" y="1730962"/>
            <a:chExt cx="4068000" cy="406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742BFF3-0150-4668-A8C6-4AF0A6CB8729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9" name="Pie 21">
              <a:extLst>
                <a:ext uri="{FF2B5EF4-FFF2-40B4-BE49-F238E27FC236}">
                  <a16:creationId xmlns:a16="http://schemas.microsoft.com/office/drawing/2014/main" id="{B7FDB177-73C4-4F27-85D4-A1AC26D51A55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15061"/>
                <a:gd name="adj2" fmla="val 799925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025">
                <a:solidFill>
                  <a:schemeClr val="tx1"/>
                </a:solidFill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93F3DF09-7302-4422-B3FF-16DB7F70E29C}"/>
              </a:ext>
            </a:extLst>
          </p:cNvPr>
          <p:cNvSpPr/>
          <p:nvPr/>
        </p:nvSpPr>
        <p:spPr>
          <a:xfrm>
            <a:off x="1849438" y="3236913"/>
            <a:ext cx="892175" cy="8905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21" name="Elbow Connector 23">
            <a:extLst>
              <a:ext uri="{FF2B5EF4-FFF2-40B4-BE49-F238E27FC236}">
                <a16:creationId xmlns:a16="http://schemas.microsoft.com/office/drawing/2014/main" id="{4C645233-1DDC-4E5A-9609-2F3EB9049E51}"/>
              </a:ext>
            </a:extLst>
          </p:cNvPr>
          <p:cNvCxnSpPr>
            <a:cxnSpLocks/>
          </p:cNvCxnSpPr>
          <p:nvPr/>
        </p:nvCxnSpPr>
        <p:spPr>
          <a:xfrm rot="10800000">
            <a:off x="1966913" y="4575175"/>
            <a:ext cx="2836862" cy="722313"/>
          </a:xfrm>
          <a:prstGeom prst="bentConnector3">
            <a:avLst>
              <a:gd name="adj1" fmla="val 99031"/>
            </a:avLst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9">
            <a:extLst>
              <a:ext uri="{FF2B5EF4-FFF2-40B4-BE49-F238E27FC236}">
                <a16:creationId xmlns:a16="http://schemas.microsoft.com/office/drawing/2014/main" id="{3B0CD40C-685B-4FE6-B806-6E467D5B6BCA}"/>
              </a:ext>
            </a:extLst>
          </p:cNvPr>
          <p:cNvGrpSpPr>
            <a:grpSpLocks/>
          </p:cNvGrpSpPr>
          <p:nvPr/>
        </p:nvGrpSpPr>
        <p:grpSpPr bwMode="auto">
          <a:xfrm>
            <a:off x="5307013" y="1371600"/>
            <a:ext cx="3509962" cy="1114310"/>
            <a:chOff x="6210998" y="1433695"/>
            <a:chExt cx="3285530" cy="1011969"/>
          </a:xfrm>
        </p:grpSpPr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599A4975-FA01-4DA0-ADB3-B3140DBA4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0998" y="1433695"/>
              <a:ext cx="3285530" cy="33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 b="1" dirty="0" err="1">
                  <a:solidFill>
                    <a:srgbClr val="FF0000"/>
                  </a:solidFill>
                  <a:latin typeface="Arial" panose="020B0604020202020204" pitchFamily="34" charset="0"/>
                  <a:ea typeface="Gulim" panose="020B0600000101010101" pitchFamily="34" charset="-127"/>
                </a:rPr>
                <a:t>Sasaran</a:t>
              </a:r>
              <a:endParaRPr lang="ko-KR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</a:endParaRPr>
            </a:p>
          </p:txBody>
        </p:sp>
        <p:sp>
          <p:nvSpPr>
            <p:cNvPr id="24" name="TextBox 21">
              <a:extLst>
                <a:ext uri="{FF2B5EF4-FFF2-40B4-BE49-F238E27FC236}">
                  <a16:creationId xmlns:a16="http://schemas.microsoft.com/office/drawing/2014/main" id="{1DBC02D4-247F-4ED6-8B47-B9596F8F9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0998" y="1690988"/>
              <a:ext cx="3253469" cy="754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Penyempurnaan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UU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Perkawinan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agar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terwujudnya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tujuan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perkawinan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yaitu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membentuk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keluarga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yang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bahagia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,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kekal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, dan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sejahtera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.</a:t>
              </a:r>
              <a:endParaRPr lang="ko-KR" altLang="en-US" sz="1200" b="1" dirty="0">
                <a:latin typeface="Arial" panose="020B0604020202020204" pitchFamily="34" charset="0"/>
                <a:ea typeface="Gulim" panose="020B0600000101010101" pitchFamily="34" charset="-127"/>
              </a:endParaRPr>
            </a:p>
          </p:txBody>
        </p:sp>
      </p:grpSp>
      <p:grpSp>
        <p:nvGrpSpPr>
          <p:cNvPr id="25" name="Group 22">
            <a:extLst>
              <a:ext uri="{FF2B5EF4-FFF2-40B4-BE49-F238E27FC236}">
                <a16:creationId xmlns:a16="http://schemas.microsoft.com/office/drawing/2014/main" id="{2E0E555F-AE86-4EB4-B61B-731E36C93158}"/>
              </a:ext>
            </a:extLst>
          </p:cNvPr>
          <p:cNvGrpSpPr>
            <a:grpSpLocks/>
          </p:cNvGrpSpPr>
          <p:nvPr/>
        </p:nvGrpSpPr>
        <p:grpSpPr bwMode="auto">
          <a:xfrm>
            <a:off x="5358168" y="2619375"/>
            <a:ext cx="3501670" cy="938267"/>
            <a:chOff x="6127288" y="1433695"/>
            <a:chExt cx="3278403" cy="1047797"/>
          </a:xfrm>
        </p:grpSpPr>
        <p:sp>
          <p:nvSpPr>
            <p:cNvPr id="26" name="TextBox 23">
              <a:extLst>
                <a:ext uri="{FF2B5EF4-FFF2-40B4-BE49-F238E27FC236}">
                  <a16:creationId xmlns:a16="http://schemas.microsoft.com/office/drawing/2014/main" id="{0448AA0E-EAB6-40A0-BCFB-82B1A66EA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7288" y="1433695"/>
              <a:ext cx="2688349" cy="412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 b="1" dirty="0" err="1">
                  <a:solidFill>
                    <a:srgbClr val="FF0000"/>
                  </a:solidFill>
                  <a:latin typeface="Arial" panose="020B0604020202020204" pitchFamily="34" charset="0"/>
                  <a:ea typeface="Gulim" panose="020B0600000101010101" pitchFamily="34" charset="-127"/>
                </a:rPr>
                <a:t>Arah</a:t>
              </a:r>
              <a:r>
                <a:rPr lang="en-US" altLang="ko-KR" sz="1800" b="1" dirty="0">
                  <a:solidFill>
                    <a:srgbClr val="FF0000"/>
                  </a:solidFill>
                  <a:latin typeface="Arial" panose="020B0604020202020204" pitchFamily="34" charset="0"/>
                  <a:ea typeface="Gulim" panose="020B0600000101010101" pitchFamily="34" charset="-127"/>
                </a:rPr>
                <a:t> </a:t>
              </a:r>
              <a:r>
                <a:rPr lang="en-US" altLang="ko-KR" sz="1800" b="1" dirty="0" err="1">
                  <a:solidFill>
                    <a:srgbClr val="FF0000"/>
                  </a:solidFill>
                  <a:latin typeface="Arial" panose="020B0604020202020204" pitchFamily="34" charset="0"/>
                  <a:ea typeface="Gulim" panose="020B0600000101010101" pitchFamily="34" charset="-127"/>
                </a:rPr>
                <a:t>Pengaturan</a:t>
              </a:r>
              <a:endParaRPr lang="ko-KR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</a:endParaRPr>
            </a:p>
          </p:txBody>
        </p:sp>
        <p:sp>
          <p:nvSpPr>
            <p:cNvPr id="27" name="TextBox 24">
              <a:extLst>
                <a:ext uri="{FF2B5EF4-FFF2-40B4-BE49-F238E27FC236}">
                  <a16:creationId xmlns:a16="http://schemas.microsoft.com/office/drawing/2014/main" id="{25B9E6D5-73E2-4F1B-845E-9ECCDB1AC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2222" y="1759710"/>
              <a:ext cx="3253469" cy="72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Perubahan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UU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Perkawinan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dengan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melaksanakan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mandat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Putusan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Mahkamah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Konstitusi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.</a:t>
              </a:r>
              <a:endParaRPr lang="ko-KR" altLang="en-US" sz="1200" b="1" dirty="0">
                <a:latin typeface="Arial" panose="020B0604020202020204" pitchFamily="34" charset="0"/>
                <a:ea typeface="Gulim" panose="020B0600000101010101" pitchFamily="34" charset="-127"/>
              </a:endParaRPr>
            </a:p>
          </p:txBody>
        </p:sp>
      </p:grpSp>
      <p:grpSp>
        <p:nvGrpSpPr>
          <p:cNvPr id="28" name="Group 25">
            <a:extLst>
              <a:ext uri="{FF2B5EF4-FFF2-40B4-BE49-F238E27FC236}">
                <a16:creationId xmlns:a16="http://schemas.microsoft.com/office/drawing/2014/main" id="{9C9372DE-BB14-4E06-A0EA-5E431FEC43A3}"/>
              </a:ext>
            </a:extLst>
          </p:cNvPr>
          <p:cNvGrpSpPr>
            <a:grpSpLocks/>
          </p:cNvGrpSpPr>
          <p:nvPr/>
        </p:nvGrpSpPr>
        <p:grpSpPr bwMode="auto">
          <a:xfrm>
            <a:off x="5319713" y="3802063"/>
            <a:ext cx="3475037" cy="1144004"/>
            <a:chOff x="6194968" y="1367734"/>
            <a:chExt cx="3253469" cy="1524842"/>
          </a:xfrm>
        </p:grpSpPr>
        <p:sp>
          <p:nvSpPr>
            <p:cNvPr id="29" name="TextBox 26">
              <a:extLst>
                <a:ext uri="{FF2B5EF4-FFF2-40B4-BE49-F238E27FC236}">
                  <a16:creationId xmlns:a16="http://schemas.microsoft.com/office/drawing/2014/main" id="{E75387DF-69B8-4231-8904-D0D7B0E3F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4968" y="1367734"/>
              <a:ext cx="2688349" cy="492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 b="1">
                  <a:solidFill>
                    <a:srgbClr val="FF0000"/>
                  </a:solidFill>
                  <a:latin typeface="Arial" panose="020B0604020202020204" pitchFamily="34" charset="0"/>
                  <a:ea typeface="Gulim" panose="020B0600000101010101" pitchFamily="34" charset="-127"/>
                </a:rPr>
                <a:t>Jangkauan Pengaturan</a:t>
              </a:r>
              <a:endParaRPr lang="ko-KR" altLang="en-US" sz="1800" b="1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</a:endParaRPr>
            </a:p>
          </p:txBody>
        </p:sp>
        <p:sp>
          <p:nvSpPr>
            <p:cNvPr id="30" name="TextBox 27">
              <a:extLst>
                <a:ext uri="{FF2B5EF4-FFF2-40B4-BE49-F238E27FC236}">
                  <a16:creationId xmlns:a16="http://schemas.microsoft.com/office/drawing/2014/main" id="{F8DCB321-332F-4D33-A920-5F6A88028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4968" y="1784581"/>
              <a:ext cx="3253469" cy="110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Menaikkan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batas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minimal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usia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perkawinan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pada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perempuan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menjadi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sama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dengan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batas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minimal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usia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perkawinan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pada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laki-laki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yaitu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19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tahun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.</a:t>
              </a:r>
              <a:endParaRPr lang="ko-KR" altLang="en-US" sz="1200" b="1" dirty="0">
                <a:latin typeface="Arial" panose="020B0604020202020204" pitchFamily="34" charset="0"/>
                <a:ea typeface="Gulim" panose="020B0600000101010101" pitchFamily="34" charset="-127"/>
              </a:endParaRPr>
            </a:p>
          </p:txBody>
        </p:sp>
      </p:grpSp>
      <p:grpSp>
        <p:nvGrpSpPr>
          <p:cNvPr id="31" name="Group 28">
            <a:extLst>
              <a:ext uri="{FF2B5EF4-FFF2-40B4-BE49-F238E27FC236}">
                <a16:creationId xmlns:a16="http://schemas.microsoft.com/office/drawing/2014/main" id="{81F97314-AC70-4B49-8B9B-0A23B219239B}"/>
              </a:ext>
            </a:extLst>
          </p:cNvPr>
          <p:cNvGrpSpPr>
            <a:grpSpLocks/>
          </p:cNvGrpSpPr>
          <p:nvPr/>
        </p:nvGrpSpPr>
        <p:grpSpPr bwMode="auto">
          <a:xfrm>
            <a:off x="5283200" y="5148263"/>
            <a:ext cx="2870200" cy="1325562"/>
            <a:chOff x="6210998" y="1270790"/>
            <a:chExt cx="2688350" cy="1765542"/>
          </a:xfrm>
        </p:grpSpPr>
        <p:sp>
          <p:nvSpPr>
            <p:cNvPr id="32" name="TextBox 29">
              <a:extLst>
                <a:ext uri="{FF2B5EF4-FFF2-40B4-BE49-F238E27FC236}">
                  <a16:creationId xmlns:a16="http://schemas.microsoft.com/office/drawing/2014/main" id="{9CAE25A5-E2BE-406B-B0BD-D96414BBB9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0998" y="1270790"/>
              <a:ext cx="2688349" cy="49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 b="1">
                  <a:solidFill>
                    <a:srgbClr val="FF0000"/>
                  </a:solidFill>
                  <a:latin typeface="Arial" panose="020B0604020202020204" pitchFamily="34" charset="0"/>
                  <a:ea typeface="Gulim" panose="020B0600000101010101" pitchFamily="34" charset="-127"/>
                </a:rPr>
                <a:t>Ruang Lingkup</a:t>
              </a:r>
              <a:endParaRPr lang="ko-KR" altLang="en-US" sz="1800" b="1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</a:endParaRPr>
            </a:p>
          </p:txBody>
        </p:sp>
        <p:sp>
          <p:nvSpPr>
            <p:cNvPr id="33" name="TextBox 30">
              <a:extLst>
                <a:ext uri="{FF2B5EF4-FFF2-40B4-BE49-F238E27FC236}">
                  <a16:creationId xmlns:a16="http://schemas.microsoft.com/office/drawing/2014/main" id="{2B34CC37-396C-4EAF-81E1-15CDD118B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0998" y="1683252"/>
              <a:ext cx="2688350" cy="135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Batas minimal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usia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perkawinan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pada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laki-laki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dan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perempuan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adalah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19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tahun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, di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bawah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itu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pengajuan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dispensasi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menyesuaikan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aturan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 yang </a:t>
              </a:r>
              <a:r>
                <a:rPr lang="en-US" altLang="ko-KR" sz="1200" b="1" dirty="0" err="1">
                  <a:latin typeface="Arial" panose="020B0604020202020204" pitchFamily="34" charset="0"/>
                  <a:ea typeface="Gulim" panose="020B0600000101010101" pitchFamily="34" charset="-127"/>
                </a:rPr>
                <a:t>berlaku</a:t>
              </a:r>
              <a:r>
                <a:rPr lang="en-US" altLang="ko-KR" sz="1200" b="1" dirty="0">
                  <a:latin typeface="Arial" panose="020B0604020202020204" pitchFamily="34" charset="0"/>
                  <a:ea typeface="Gulim" panose="020B0600000101010101" pitchFamily="34" charset="-127"/>
                </a:rPr>
                <a:t>.</a:t>
              </a:r>
              <a:endParaRPr lang="ko-KR" altLang="en-US" sz="1200" b="1" dirty="0">
                <a:latin typeface="Arial" panose="020B0604020202020204" pitchFamily="34" charset="0"/>
                <a:ea typeface="Gulim" panose="020B0600000101010101" pitchFamily="34" charset="-127"/>
              </a:endParaRPr>
            </a:p>
          </p:txBody>
        </p:sp>
      </p:grpSp>
      <p:sp>
        <p:nvSpPr>
          <p:cNvPr id="34" name="Rectangle 9">
            <a:extLst>
              <a:ext uri="{FF2B5EF4-FFF2-40B4-BE49-F238E27FC236}">
                <a16:creationId xmlns:a16="http://schemas.microsoft.com/office/drawing/2014/main" id="{094EC8B9-C842-4A78-B2D0-59734866AF5A}"/>
              </a:ext>
            </a:extLst>
          </p:cNvPr>
          <p:cNvSpPr/>
          <p:nvPr/>
        </p:nvSpPr>
        <p:spPr>
          <a:xfrm>
            <a:off x="4875213" y="5191125"/>
            <a:ext cx="247650" cy="23177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1350" dirty="0">
              <a:solidFill>
                <a:schemeClr val="tx1"/>
              </a:solidFill>
            </a:endParaRPr>
          </a:p>
        </p:txBody>
      </p:sp>
      <p:sp>
        <p:nvSpPr>
          <p:cNvPr id="35" name="Rounded Rectangle 51">
            <a:extLst>
              <a:ext uri="{FF2B5EF4-FFF2-40B4-BE49-F238E27FC236}">
                <a16:creationId xmlns:a16="http://schemas.microsoft.com/office/drawing/2014/main" id="{B11C98A5-DE11-41F3-ACC6-D84F8C6343F3}"/>
              </a:ext>
            </a:extLst>
          </p:cNvPr>
          <p:cNvSpPr/>
          <p:nvPr/>
        </p:nvSpPr>
        <p:spPr>
          <a:xfrm rot="16200000" flipH="1">
            <a:off x="2106612" y="3490913"/>
            <a:ext cx="404813" cy="382588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1350" dirty="0">
              <a:solidFill>
                <a:schemeClr val="tx1"/>
              </a:solidFill>
            </a:endParaRPr>
          </a:p>
        </p:txBody>
      </p:sp>
      <p:sp>
        <p:nvSpPr>
          <p:cNvPr id="36" name="Donut 24">
            <a:extLst>
              <a:ext uri="{FF2B5EF4-FFF2-40B4-BE49-F238E27FC236}">
                <a16:creationId xmlns:a16="http://schemas.microsoft.com/office/drawing/2014/main" id="{02609933-A50B-4714-BE5A-3D6FA0F69322}"/>
              </a:ext>
            </a:extLst>
          </p:cNvPr>
          <p:cNvSpPr/>
          <p:nvPr/>
        </p:nvSpPr>
        <p:spPr>
          <a:xfrm>
            <a:off x="4946650" y="2203450"/>
            <a:ext cx="373063" cy="373063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37" name="Rectangle 7">
            <a:extLst>
              <a:ext uri="{FF2B5EF4-FFF2-40B4-BE49-F238E27FC236}">
                <a16:creationId xmlns:a16="http://schemas.microsoft.com/office/drawing/2014/main" id="{31D28B34-1282-4763-8DC0-747DB9C2114E}"/>
              </a:ext>
            </a:extLst>
          </p:cNvPr>
          <p:cNvSpPr/>
          <p:nvPr/>
        </p:nvSpPr>
        <p:spPr>
          <a:xfrm>
            <a:off x="4967288" y="2987675"/>
            <a:ext cx="354012" cy="36036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2CB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ko-KR" altLang="en-US" sz="2025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8" name="Oval 32">
            <a:extLst>
              <a:ext uri="{FF2B5EF4-FFF2-40B4-BE49-F238E27FC236}">
                <a16:creationId xmlns:a16="http://schemas.microsoft.com/office/drawing/2014/main" id="{D562CCF2-0CE5-4117-81DE-F48EC02E421F}"/>
              </a:ext>
            </a:extLst>
          </p:cNvPr>
          <p:cNvSpPr/>
          <p:nvPr/>
        </p:nvSpPr>
        <p:spPr>
          <a:xfrm>
            <a:off x="4967288" y="3922713"/>
            <a:ext cx="339725" cy="409575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ko-KR" altLang="en-US" sz="2025"/>
          </a:p>
        </p:txBody>
      </p:sp>
    </p:spTree>
    <p:extLst>
      <p:ext uri="{BB962C8B-B14F-4D97-AF65-F5344CB8AC3E}">
        <p14:creationId xmlns:p14="http://schemas.microsoft.com/office/powerpoint/2010/main" val="3671579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50797EE-1757-41E0-8206-089F2CD3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276225"/>
            <a:ext cx="8331200" cy="16891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ID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SURAT PRESIDEN</a:t>
            </a:r>
            <a:br>
              <a:rPr lang="en-ID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ID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Nomor</a:t>
            </a:r>
            <a:r>
              <a:rPr lang="en-ID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R-39/Pres/09/2019</a:t>
            </a:r>
            <a:br>
              <a:rPr lang="en-ID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ID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September 2019 </a:t>
            </a:r>
            <a:endParaRPr lang="id-ID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A397AF-A6B4-4B8C-AB94-219AB0C11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2233613"/>
            <a:ext cx="8678863" cy="4348162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ID" b="1" dirty="0" err="1">
                <a:latin typeface="+mj-lt"/>
              </a:rPr>
              <a:t>Pesiden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menugaskan</a:t>
            </a:r>
            <a:r>
              <a:rPr lang="en-ID" b="1" dirty="0">
                <a:latin typeface="+mj-lt"/>
              </a:rPr>
              <a:t> 4 Menteri: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en-ID" b="1" dirty="0">
              <a:latin typeface="+mj-lt"/>
            </a:endParaRP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ID" b="1" dirty="0">
                <a:latin typeface="+mj-lt"/>
              </a:rPr>
              <a:t>Menteri PPPA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ID" b="1" dirty="0">
                <a:latin typeface="+mj-lt"/>
              </a:rPr>
              <a:t>Menteri Agama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ID" b="1" dirty="0">
                <a:latin typeface="+mj-lt"/>
              </a:rPr>
              <a:t>Menteri </a:t>
            </a:r>
            <a:r>
              <a:rPr lang="en-ID" b="1" dirty="0" err="1">
                <a:latin typeface="+mj-lt"/>
              </a:rPr>
              <a:t>Kesehatan</a:t>
            </a:r>
            <a:r>
              <a:rPr lang="en-ID" b="1" dirty="0">
                <a:latin typeface="+mj-lt"/>
              </a:rPr>
              <a:t> 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ID" b="1" dirty="0">
                <a:latin typeface="+mj-lt"/>
              </a:rPr>
              <a:t>Menteri </a:t>
            </a:r>
            <a:r>
              <a:rPr lang="en-ID" b="1" dirty="0" err="1">
                <a:latin typeface="+mj-lt"/>
              </a:rPr>
              <a:t>Hukum</a:t>
            </a:r>
            <a:r>
              <a:rPr lang="en-ID" b="1" dirty="0">
                <a:latin typeface="+mj-lt"/>
              </a:rPr>
              <a:t> dan HAM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en-ID" b="1" dirty="0">
              <a:latin typeface="+mj-lt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ID" b="1" dirty="0" err="1">
                <a:latin typeface="+mj-lt"/>
              </a:rPr>
              <a:t>Untuk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membahas</a:t>
            </a:r>
            <a:r>
              <a:rPr lang="en-ID" b="1" dirty="0">
                <a:latin typeface="+mj-lt"/>
              </a:rPr>
              <a:t> RUU </a:t>
            </a:r>
            <a:r>
              <a:rPr lang="en-ID" b="1" dirty="0" err="1">
                <a:latin typeface="+mj-lt"/>
              </a:rPr>
              <a:t>tentang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Perubahan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Atas</a:t>
            </a:r>
            <a:r>
              <a:rPr lang="en-ID" b="1" dirty="0">
                <a:latin typeface="+mj-lt"/>
              </a:rPr>
              <a:t> UU </a:t>
            </a:r>
            <a:r>
              <a:rPr lang="en-ID" b="1" dirty="0" err="1">
                <a:latin typeface="+mj-lt"/>
              </a:rPr>
              <a:t>Nomor</a:t>
            </a:r>
            <a:r>
              <a:rPr lang="en-ID" b="1" dirty="0">
                <a:latin typeface="+mj-lt"/>
              </a:rPr>
              <a:t>  1 </a:t>
            </a:r>
            <a:r>
              <a:rPr lang="en-ID" b="1" dirty="0" err="1">
                <a:latin typeface="+mj-lt"/>
              </a:rPr>
              <a:t>Tahun</a:t>
            </a:r>
            <a:r>
              <a:rPr lang="en-ID" b="1" dirty="0">
                <a:latin typeface="+mj-lt"/>
              </a:rPr>
              <a:t> 74 </a:t>
            </a:r>
            <a:r>
              <a:rPr lang="en-ID" b="1" dirty="0" err="1">
                <a:latin typeface="+mj-lt"/>
              </a:rPr>
              <a:t>tentang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Perkawinan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dengan</a:t>
            </a:r>
            <a:r>
              <a:rPr lang="en-ID" b="1" dirty="0">
                <a:latin typeface="+mj-lt"/>
              </a:rPr>
              <a:t> DPR RI </a:t>
            </a:r>
            <a:endParaRPr lang="id-ID" b="1" dirty="0">
              <a:latin typeface="+mj-lt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88A8238-86DA-46EC-9F83-B2BD1B798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714601-85D0-44CF-8F38-0036ADC94C33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604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5C15D1-291B-444E-8C94-78CE9553D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900" y="1127125"/>
            <a:ext cx="4373563" cy="55705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ID" sz="1600" b="1" dirty="0">
                <a:latin typeface="Bookman Old Style" panose="02050604050505020204" pitchFamily="18" charset="0"/>
              </a:rPr>
              <a:t>REVISI UU TENTANG PERUBAHAN ATAS UU No 1 TAHUN 1974 : </a:t>
            </a:r>
            <a:endParaRPr lang="id-ID" sz="1600" b="1" dirty="0">
              <a:latin typeface="Bookman Old Style" panose="02050604050505020204" pitchFamily="18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US" sz="1800" b="1" dirty="0" err="1">
                <a:latin typeface="Bookman Old Style" panose="02050604050505020204" pitchFamily="18" charset="0"/>
              </a:rPr>
              <a:t>Pasal</a:t>
            </a:r>
            <a:r>
              <a:rPr lang="en-US" sz="1800" b="1" dirty="0">
                <a:latin typeface="Bookman Old Style" panose="02050604050505020204" pitchFamily="18" charset="0"/>
              </a:rPr>
              <a:t> 7</a:t>
            </a:r>
            <a:endParaRPr lang="en-ID" sz="1800" b="1" dirty="0">
              <a:latin typeface="Bookman Old Style" panose="02050604050505020204" pitchFamily="18" charset="0"/>
            </a:endParaRPr>
          </a:p>
          <a:p>
            <a:pPr eaLnBrk="1" hangingPunct="1">
              <a:buFont typeface="+mj-lt"/>
              <a:buAutoNum type="arabicParenR"/>
              <a:defRPr/>
            </a:pPr>
            <a:r>
              <a:rPr lang="en-US" sz="1800" dirty="0" err="1">
                <a:latin typeface="Bookman Old Style" panose="02050604050505020204" pitchFamily="18" charset="0"/>
              </a:rPr>
              <a:t>Perkawinan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hanya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diizinkan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jika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pihak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pria</a:t>
            </a:r>
            <a:r>
              <a:rPr lang="en-US" sz="1800" dirty="0">
                <a:latin typeface="Bookman Old Style" panose="02050604050505020204" pitchFamily="18" charset="0"/>
              </a:rPr>
              <a:t> dan </a:t>
            </a:r>
            <a:r>
              <a:rPr lang="en-US" sz="1800" dirty="0" err="1">
                <a:latin typeface="Bookman Old Style" panose="02050604050505020204" pitchFamily="18" charset="0"/>
              </a:rPr>
              <a:t>wanita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sudah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mencapai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umur</a:t>
            </a:r>
            <a:r>
              <a:rPr lang="en-US" sz="1800" dirty="0">
                <a:latin typeface="Bookman Old Style" panose="02050604050505020204" pitchFamily="18" charset="0"/>
              </a:rPr>
              <a:t> 19 (</a:t>
            </a:r>
            <a:r>
              <a:rPr lang="en-US" sz="1800" dirty="0" err="1">
                <a:latin typeface="Bookman Old Style" panose="02050604050505020204" pitchFamily="18" charset="0"/>
              </a:rPr>
              <a:t>sembilan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belas</a:t>
            </a:r>
            <a:r>
              <a:rPr lang="en-US" sz="1800" dirty="0">
                <a:latin typeface="Bookman Old Style" panose="02050604050505020204" pitchFamily="18" charset="0"/>
              </a:rPr>
              <a:t>) </a:t>
            </a:r>
            <a:r>
              <a:rPr lang="en-US" sz="1800" dirty="0" err="1">
                <a:latin typeface="Bookman Old Style" panose="02050604050505020204" pitchFamily="18" charset="0"/>
              </a:rPr>
              <a:t>tahun</a:t>
            </a:r>
            <a:r>
              <a:rPr lang="en-US" sz="1800" dirty="0">
                <a:latin typeface="Bookman Old Style" panose="02050604050505020204" pitchFamily="18" charset="0"/>
              </a:rPr>
              <a:t>.</a:t>
            </a:r>
            <a:endParaRPr lang="id-ID" sz="1800" dirty="0">
              <a:latin typeface="Bookman Old Style" panose="02050604050505020204" pitchFamily="18" charset="0"/>
            </a:endParaRPr>
          </a:p>
          <a:p>
            <a:pPr eaLnBrk="1" hangingPunct="1">
              <a:buFont typeface="+mj-lt"/>
              <a:buAutoNum type="arabicParenR"/>
              <a:defRPr/>
            </a:pPr>
            <a:r>
              <a:rPr lang="en-US" sz="1800" dirty="0" err="1">
                <a:latin typeface="Bookman Old Style" panose="02050604050505020204" pitchFamily="18" charset="0"/>
              </a:rPr>
              <a:t>Tetap</a:t>
            </a:r>
            <a:r>
              <a:rPr lang="en-US" sz="1800" dirty="0">
                <a:latin typeface="Bookman Old Style" panose="02050604050505020204" pitchFamily="18" charset="0"/>
              </a:rPr>
              <a:t>.</a:t>
            </a:r>
            <a:endParaRPr lang="id-ID" sz="1800" dirty="0">
              <a:latin typeface="Bookman Old Style" panose="02050604050505020204" pitchFamily="18" charset="0"/>
            </a:endParaRPr>
          </a:p>
          <a:p>
            <a:pPr eaLnBrk="1" hangingPunct="1">
              <a:buFont typeface="+mj-lt"/>
              <a:buAutoNum type="arabicParenR"/>
              <a:defRPr/>
            </a:pPr>
            <a:r>
              <a:rPr lang="en-US" sz="1800" dirty="0" err="1">
                <a:latin typeface="Bookman Old Style" panose="02050604050505020204" pitchFamily="18" charset="0"/>
              </a:rPr>
              <a:t>Tetap</a:t>
            </a:r>
            <a:r>
              <a:rPr lang="en-US" sz="1800" dirty="0">
                <a:latin typeface="Bookman Old Style" panose="02050604050505020204" pitchFamily="18" charset="0"/>
              </a:rPr>
              <a:t>.</a:t>
            </a:r>
            <a:endParaRPr lang="id-ID" sz="1800" dirty="0">
              <a:latin typeface="Bookman Old Style" panose="02050604050505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88B1DF-DD14-4E2A-BB7C-A14EA24E6C9E}"/>
              </a:ext>
            </a:extLst>
          </p:cNvPr>
          <p:cNvSpPr/>
          <p:nvPr/>
        </p:nvSpPr>
        <p:spPr>
          <a:xfrm>
            <a:off x="198438" y="1127125"/>
            <a:ext cx="4373562" cy="55705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ID" b="1" dirty="0">
                <a:latin typeface="Bookman Old Style" panose="02050604050505020204" pitchFamily="18" charset="0"/>
              </a:rPr>
              <a:t>UU </a:t>
            </a:r>
            <a:r>
              <a:rPr lang="en-ID" b="1" dirty="0" err="1">
                <a:latin typeface="Bookman Old Style" panose="02050604050505020204" pitchFamily="18" charset="0"/>
              </a:rPr>
              <a:t>Nomor</a:t>
            </a:r>
            <a:r>
              <a:rPr lang="en-ID" b="1" dirty="0">
                <a:latin typeface="Bookman Old Style" panose="02050604050505020204" pitchFamily="18" charset="0"/>
              </a:rPr>
              <a:t> 1 </a:t>
            </a:r>
            <a:r>
              <a:rPr lang="en-ID" b="1" dirty="0" err="1">
                <a:latin typeface="Bookman Old Style" panose="02050604050505020204" pitchFamily="18" charset="0"/>
              </a:rPr>
              <a:t>Tahun</a:t>
            </a:r>
            <a:r>
              <a:rPr lang="en-ID" b="1" dirty="0">
                <a:latin typeface="Bookman Old Style" panose="02050604050505020204" pitchFamily="18" charset="0"/>
              </a:rPr>
              <a:t> 1974</a:t>
            </a:r>
            <a:endParaRPr lang="id-ID" b="1" dirty="0">
              <a:latin typeface="Bookman Old Style" panose="02050604050505020204" pitchFamily="18" charset="0"/>
            </a:endParaRPr>
          </a:p>
          <a:p>
            <a:pPr algn="ctr">
              <a:defRPr/>
            </a:pPr>
            <a:endParaRPr lang="en-US" dirty="0">
              <a:latin typeface="Bookman Old Style" panose="02050604050505020204" pitchFamily="18" charset="0"/>
            </a:endParaRPr>
          </a:p>
          <a:p>
            <a:pPr algn="ctr">
              <a:defRPr/>
            </a:pPr>
            <a:r>
              <a:rPr lang="en-ID" sz="1600" b="1" dirty="0" err="1">
                <a:latin typeface="Bookman Old Style" panose="02050604050505020204" pitchFamily="18" charset="0"/>
              </a:rPr>
              <a:t>Pasal</a:t>
            </a:r>
            <a:r>
              <a:rPr lang="en-ID" sz="1600" b="1" dirty="0">
                <a:latin typeface="Bookman Old Style" panose="02050604050505020204" pitchFamily="18" charset="0"/>
              </a:rPr>
              <a:t> 7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id-ID" sz="1600" dirty="0">
                <a:latin typeface="Bookman Old Style" panose="02050604050505020204" pitchFamily="18" charset="0"/>
              </a:rPr>
              <a:t>Perkawinan hanya diizinkan jika pihak pria sudah mencapai umur 19 (sembilan belas) tahun dan pihak wanita sudah mencapai umur 16 (enam belas) tahun.</a:t>
            </a:r>
            <a:endParaRPr lang="en-ID" sz="1600" dirty="0">
              <a:latin typeface="Bookman Old Style" panose="02050604050505020204" pitchFamily="18" charset="0"/>
            </a:endParaRPr>
          </a:p>
          <a:p>
            <a:pPr marL="342900" indent="-342900">
              <a:buFont typeface="+mj-lt"/>
              <a:buAutoNum type="arabicParenR"/>
              <a:defRPr/>
            </a:pPr>
            <a:r>
              <a:rPr lang="id-ID" sz="1600" dirty="0">
                <a:latin typeface="Bookman Old Style" panose="02050604050505020204" pitchFamily="18" charset="0"/>
              </a:rPr>
              <a:t>Dalam hal penyimpangan terhadap ayat (1) pasal ini dapat meminta dispensasi kepada Pengadilan atau Pejabat lain, yang ditunjuk oleh kedua orang tua pihak pria maupun pihak wanita.</a:t>
            </a:r>
            <a:endParaRPr lang="en-ID" sz="1600" dirty="0">
              <a:latin typeface="Bookman Old Style" panose="02050604050505020204" pitchFamily="18" charset="0"/>
            </a:endParaRPr>
          </a:p>
          <a:p>
            <a:pPr marL="342900" indent="-342900">
              <a:buFont typeface="+mj-lt"/>
              <a:buAutoNum type="arabicParenR"/>
              <a:defRPr/>
            </a:pPr>
            <a:r>
              <a:rPr lang="id-ID" sz="1600" dirty="0">
                <a:latin typeface="Bookman Old Style" panose="02050604050505020204" pitchFamily="18" charset="0"/>
              </a:rPr>
              <a:t>Ketentuan-ketentuan mengenai keadaan salah seorang atau kedua orang tua tersebut dalam Pasal 6 ayat (3) dan (4) Undang-undang ini, berlaku juga dalam hal permintaan dispensasi tersebut ayat (2) pasal ini dengan tidak mengurangi yang dimaksud dalam Pasal 6 ayat (6)</a:t>
            </a:r>
            <a:endParaRPr lang="en-US" sz="1600" dirty="0">
              <a:latin typeface="Bookman Old Style" panose="020506040505050202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D0B0FD7-93A4-4B1A-B490-0E59C5FB4376}"/>
              </a:ext>
            </a:extLst>
          </p:cNvPr>
          <p:cNvSpPr txBox="1">
            <a:spLocks/>
          </p:cNvSpPr>
          <p:nvPr/>
        </p:nvSpPr>
        <p:spPr>
          <a:xfrm>
            <a:off x="876300" y="195263"/>
            <a:ext cx="7772400" cy="720725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REVISI UU </a:t>
            </a:r>
            <a:r>
              <a:rPr lang="en-ID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Nomor</a:t>
            </a:r>
            <a:r>
              <a:rPr lang="en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ID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1974</a:t>
            </a:r>
            <a:endParaRPr lang="id-ID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725E50F-1A27-4F62-80A8-B76C94DE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714601-85D0-44CF-8F38-0036ADC94C33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577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D0CA964-F3FA-4BD4-BC79-8F1D531EC2C4}"/>
              </a:ext>
            </a:extLst>
          </p:cNvPr>
          <p:cNvSpPr txBox="1">
            <a:spLocks/>
          </p:cNvSpPr>
          <p:nvPr/>
        </p:nvSpPr>
        <p:spPr>
          <a:xfrm>
            <a:off x="231775" y="381000"/>
            <a:ext cx="8680450" cy="156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ID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UU </a:t>
            </a:r>
            <a:r>
              <a:rPr lang="en-ID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Nomor</a:t>
            </a:r>
            <a:r>
              <a:rPr lang="en-ID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 </a:t>
            </a:r>
            <a:r>
              <a:rPr lang="en-ID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ID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2011</a:t>
            </a:r>
            <a:endParaRPr lang="en-ID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ID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ID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Pembentukan</a:t>
            </a:r>
            <a:r>
              <a:rPr lang="en-ID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Peraturan</a:t>
            </a:r>
            <a:r>
              <a:rPr lang="en-ID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Perundang-undangan</a:t>
            </a:r>
            <a:r>
              <a:rPr lang="en-ID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d-ID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76F4E2-F1E4-49EF-9123-D3E626EA11CD}"/>
              </a:ext>
            </a:extLst>
          </p:cNvPr>
          <p:cNvSpPr/>
          <p:nvPr/>
        </p:nvSpPr>
        <p:spPr>
          <a:xfrm>
            <a:off x="1371600" y="2819400"/>
            <a:ext cx="6629400" cy="118268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Melaksanakan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Putusan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Mahkamah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Konstitusi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Nomor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22/PUU-XV/2017</a:t>
            </a:r>
            <a:endParaRPr lang="id-ID" sz="3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2BDB577-03FA-489E-B067-77ABF3BE1EA4}"/>
              </a:ext>
            </a:extLst>
          </p:cNvPr>
          <p:cNvSpPr/>
          <p:nvPr/>
        </p:nvSpPr>
        <p:spPr>
          <a:xfrm>
            <a:off x="3848100" y="2133600"/>
            <a:ext cx="1447800" cy="52387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13AE7A4-BA1B-4463-B0CD-527D1475F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105400"/>
            <a:ext cx="716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id-ID" sz="2400" dirty="0">
                <a:latin typeface="Tahoma" panose="020B0604030504040204" pitchFamily="34" charset="0"/>
                <a:cs typeface="Tahoma" panose="020B0604030504040204" pitchFamily="34" charset="0"/>
              </a:rPr>
              <a:t>RUU </a:t>
            </a:r>
            <a:r>
              <a:rPr lang="en-US" altLang="id-ID" sz="2400" dirty="0" err="1">
                <a:latin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US" altLang="id-ID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  <a:cs typeface="Tahoma" panose="020B0604030504040204" pitchFamily="34" charset="0"/>
              </a:rPr>
              <a:t>Perubahan</a:t>
            </a:r>
            <a:r>
              <a:rPr lang="en-US" altLang="id-ID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  <a:cs typeface="Tahoma" panose="020B0604030504040204" pitchFamily="34" charset="0"/>
              </a:rPr>
              <a:t>Atas</a:t>
            </a:r>
            <a:r>
              <a:rPr lang="en-US" altLang="id-ID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  <a:cs typeface="Tahoma" panose="020B0604030504040204" pitchFamily="34" charset="0"/>
              </a:rPr>
              <a:t>Undang-Undang</a:t>
            </a:r>
            <a:r>
              <a:rPr lang="en-US" altLang="id-ID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  <a:cs typeface="Tahoma" panose="020B0604030504040204" pitchFamily="34" charset="0"/>
              </a:rPr>
              <a:t>Nomor</a:t>
            </a:r>
            <a:r>
              <a:rPr lang="en-US" altLang="id-ID" sz="2400" dirty="0">
                <a:latin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altLang="id-ID" sz="2400" dirty="0" err="1">
                <a:latin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US" altLang="id-ID" sz="2400" dirty="0">
                <a:latin typeface="Tahoma" panose="020B0604030504040204" pitchFamily="34" charset="0"/>
                <a:cs typeface="Tahoma" panose="020B0604030504040204" pitchFamily="34" charset="0"/>
              </a:rPr>
              <a:t> 1974 </a:t>
            </a:r>
            <a:r>
              <a:rPr lang="en-US" altLang="id-ID" sz="2400" dirty="0" err="1">
                <a:latin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US" altLang="id-ID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  <a:cs typeface="Tahoma" panose="020B0604030504040204" pitchFamily="34" charset="0"/>
              </a:rPr>
              <a:t>Perkawinan</a:t>
            </a:r>
            <a:r>
              <a:rPr lang="en-US" altLang="id-ID" sz="24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algn="ctr"/>
            <a:r>
              <a:rPr lang="en-US" altLang="id-ID" sz="2400" dirty="0" err="1">
                <a:latin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US" altLang="id-ID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d-ID" sz="24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RUU </a:t>
            </a:r>
            <a:r>
              <a:rPr lang="en-US" altLang="id-ID" sz="24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Kumulatif</a:t>
            </a:r>
            <a:r>
              <a:rPr lang="en-US" altLang="id-ID" sz="24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Terbuka</a:t>
            </a:r>
            <a:endParaRPr lang="id-ID" altLang="id-ID" sz="24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84EB053-17AF-4036-82DA-583E92FEF2C4}"/>
              </a:ext>
            </a:extLst>
          </p:cNvPr>
          <p:cNvSpPr/>
          <p:nvPr/>
        </p:nvSpPr>
        <p:spPr>
          <a:xfrm>
            <a:off x="3813175" y="4240213"/>
            <a:ext cx="1447800" cy="52387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0071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>
            <a:extLst>
              <a:ext uri="{FF2B5EF4-FFF2-40B4-BE49-F238E27FC236}">
                <a16:creationId xmlns:a16="http://schemas.microsoft.com/office/drawing/2014/main" id="{313FDC7C-3F51-4D1F-AEE8-D5522C145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488315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G-20171212-WA0005.jpg">
            <a:extLst>
              <a:ext uri="{FF2B5EF4-FFF2-40B4-BE49-F238E27FC236}">
                <a16:creationId xmlns:a16="http://schemas.microsoft.com/office/drawing/2014/main" id="{5AF57B6A-28D9-468B-88B1-654FE23B9F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3213" y="2590800"/>
            <a:ext cx="3532187" cy="1828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5">
            <a:extLst>
              <a:ext uri="{FF2B5EF4-FFF2-40B4-BE49-F238E27FC236}">
                <a16:creationId xmlns:a16="http://schemas.microsoft.com/office/drawing/2014/main" id="{E5BDB4B5-88AD-4362-9BCB-7F75AA5A2F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29718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6">
            <a:extLst>
              <a:ext uri="{FF2B5EF4-FFF2-40B4-BE49-F238E27FC236}">
                <a16:creationId xmlns:a16="http://schemas.microsoft.com/office/drawing/2014/main" id="{40F5F15A-01BE-4F35-BEAF-175A8CEE1F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14600"/>
            <a:ext cx="22098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Slide Number Placeholder 2">
            <a:extLst>
              <a:ext uri="{FF2B5EF4-FFF2-40B4-BE49-F238E27FC236}">
                <a16:creationId xmlns:a16="http://schemas.microsoft.com/office/drawing/2014/main" id="{032229CB-D1C6-4217-B71A-9A8AF215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080380-43A8-4209-9EB0-BC4F452AD72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076DD53-6C3D-4A18-9B0B-1A8938080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" t="1607" r="3847" b="3566"/>
          <a:stretch>
            <a:fillRect/>
          </a:stretch>
        </p:blipFill>
        <p:spPr bwMode="auto">
          <a:xfrm>
            <a:off x="3505200" y="4572000"/>
            <a:ext cx="2133600" cy="20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89877A-269C-4C6A-880B-A395AF6C3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005263"/>
            <a:ext cx="1571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24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261 juta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9B86F29E-2D9A-43F7-AF8D-79DCDF459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429000"/>
            <a:ext cx="1643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8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Penduduk INDONESIA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79BCE8D7-FD41-4EE1-AFC5-29ECE9EF3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3429000"/>
            <a:ext cx="1643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8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Jumlah ANAK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5EE2440-0103-4DEE-B2A7-FDC4155C7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2024063"/>
            <a:ext cx="2620963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5C5E1BAE-CDB5-4C91-BDA4-074292DA4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3756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1400">
                <a:solidFill>
                  <a:srgbClr val="000000"/>
                </a:solidFill>
              </a:rPr>
              <a:t>Sumber:  Profil Anak Indonesia, KPPPA, 2018</a:t>
            </a:r>
          </a:p>
        </p:txBody>
      </p:sp>
      <p:pic>
        <p:nvPicPr>
          <p:cNvPr id="9" name="Picture 1" descr="C:\Users\busyahnez\Downloads\39d0bbaf28b02ed14560af110a92ff43.jpg">
            <a:extLst>
              <a:ext uri="{FF2B5EF4-FFF2-40B4-BE49-F238E27FC236}">
                <a16:creationId xmlns:a16="http://schemas.microsoft.com/office/drawing/2014/main" id="{631FCCFE-5506-4F43-BADC-C85107B29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1619" y="2029132"/>
            <a:ext cx="2088232" cy="1228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0999FF70-556E-4D2A-BC2C-594B56303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228600"/>
            <a:ext cx="894238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  <a:cs typeface="Tahoma" panose="020B0604030504040204" pitchFamily="34" charset="0"/>
              </a:rPr>
              <a:t>KOMPOSISI PENDUDUK INDONESIA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  <a:cs typeface="Tahoma" panose="020B0604030504040204" pitchFamily="34" charset="0"/>
              </a:rPr>
              <a:t>TAHUN 2018 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B8112602-1F51-4855-A996-987A4AD4C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4033838"/>
            <a:ext cx="198278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24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80 juta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8B4FFA4-7B2B-4102-B799-F591716DD1BF}"/>
              </a:ext>
            </a:extLst>
          </p:cNvPr>
          <p:cNvSpPr/>
          <p:nvPr/>
        </p:nvSpPr>
        <p:spPr>
          <a:xfrm rot="16200000">
            <a:off x="5331619" y="2674144"/>
            <a:ext cx="571500" cy="33813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FFFFFF"/>
              </a:solidFill>
              <a:cs typeface="Arial" pitchFamily="34" charset="0"/>
            </a:endParaRPr>
          </a:p>
        </p:txBody>
      </p:sp>
      <p:graphicFrame>
        <p:nvGraphicFramePr>
          <p:cNvPr id="13" name="Chart 4">
            <a:extLst>
              <a:ext uri="{FF2B5EF4-FFF2-40B4-BE49-F238E27FC236}">
                <a16:creationId xmlns:a16="http://schemas.microsoft.com/office/drawing/2014/main" id="{327F6B3F-53D7-4E50-A9D2-BB74749CC629}"/>
              </a:ext>
            </a:extLst>
          </p:cNvPr>
          <p:cNvGraphicFramePr>
            <a:graphicFrameLocks/>
          </p:cNvGraphicFramePr>
          <p:nvPr/>
        </p:nvGraphicFramePr>
        <p:xfrm>
          <a:off x="5292725" y="1682750"/>
          <a:ext cx="4662488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hart" r:id="rId5" imgW="4663844" imgH="3249450" progId="Excel.Chart.8">
                  <p:embed/>
                </p:oleObj>
              </mc:Choice>
              <mc:Fallback>
                <p:oleObj name="Chart" r:id="rId5" imgW="4663844" imgH="3249450" progId="Excel.Chart.8">
                  <p:embed/>
                  <p:pic>
                    <p:nvPicPr>
                      <p:cNvPr id="13323" name="Chart 4">
                        <a:extLst>
                          <a:ext uri="{FF2B5EF4-FFF2-40B4-BE49-F238E27FC236}">
                            <a16:creationId xmlns:a16="http://schemas.microsoft.com/office/drawing/2014/main" id="{ADDE6DE5-C27D-411A-9D46-53D2BC6432E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682750"/>
                        <a:ext cx="4662488" cy="324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9">
            <a:extLst>
              <a:ext uri="{FF2B5EF4-FFF2-40B4-BE49-F238E27FC236}">
                <a16:creationId xmlns:a16="http://schemas.microsoft.com/office/drawing/2014/main" id="{BD94F493-9059-4092-B3D9-019884502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838" y="2024063"/>
            <a:ext cx="1571625" cy="461962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id-ID" sz="24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31% 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8A6E7B9E-1C68-48B6-A41B-663160A78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2563" y="2535238"/>
            <a:ext cx="83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14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USIA ANAK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E167A9F2-B42C-442C-903F-DE2037255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463" y="3444875"/>
            <a:ext cx="1243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14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USIA LAINNYA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77355167-3BF2-4222-BF84-F6F22443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714601-85D0-44CF-8F38-0036ADC94C3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88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C13F3B3-5B8A-4010-A360-41C3F2436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414463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INDONESIA</a:t>
            </a:r>
            <a:br>
              <a:rPr lang="en-US" alt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d-ID" alt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NEGARA </a:t>
            </a:r>
            <a:r>
              <a:rPr lang="id-ID" alt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alt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id-ID" alt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 DI DUNIA</a:t>
            </a:r>
            <a:r>
              <a:rPr lang="id-ID" alt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id-ID" alt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alt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id-ID" alt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DI ASEAN</a:t>
            </a:r>
            <a:r>
              <a:rPr lang="id-ID" alt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br>
              <a:rPr lang="id-ID" alt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d-ID" alt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TER</a:t>
            </a:r>
            <a:r>
              <a:rPr lang="en-US" alt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TINGGI ANGKA</a:t>
            </a:r>
            <a:r>
              <a:rPr lang="id-ID" alt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PERKAWINAN ANAK  </a:t>
            </a:r>
          </a:p>
        </p:txBody>
      </p:sp>
      <p:pic>
        <p:nvPicPr>
          <p:cNvPr id="9" name="Content Placeholder 6" descr="Hasil gambar untuk indonesia dalam globe">
            <a:extLst>
              <a:ext uri="{FF2B5EF4-FFF2-40B4-BE49-F238E27FC236}">
                <a16:creationId xmlns:a16="http://schemas.microsoft.com/office/drawing/2014/main" id="{9BAC3667-CF39-453D-A166-2D2DEC678885}"/>
              </a:ext>
            </a:extLst>
          </p:cNvPr>
          <p:cNvPicPr>
            <a:picLocks noGrp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825625"/>
            <a:ext cx="3822700" cy="4351338"/>
          </a:xfrm>
        </p:spPr>
      </p:pic>
      <p:pic>
        <p:nvPicPr>
          <p:cNvPr id="10" name="Content Placeholder 7" descr="Hasil gambar untuk peta asean">
            <a:extLst>
              <a:ext uri="{FF2B5EF4-FFF2-40B4-BE49-F238E27FC236}">
                <a16:creationId xmlns:a16="http://schemas.microsoft.com/office/drawing/2014/main" id="{08A7684B-3D7C-44A7-A867-C77CE40B1A5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8025" y="1847850"/>
            <a:ext cx="4168775" cy="4295775"/>
          </a:xfrm>
          <a:prstGeom prst="rect">
            <a:avLst/>
          </a:prstGeom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1FF6953E-8E88-4A34-A7CF-3E8AB8FCF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3C928BA-59B7-472E-982C-C5DD6877C8A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97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9AA9CC-52C5-4934-9731-AB6D00E2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33600"/>
            <a:ext cx="7886700" cy="2209800"/>
          </a:xfr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D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DATA PERKAWINAN ANAK</a:t>
            </a:r>
            <a:br>
              <a:rPr lang="en-ID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</a:br>
            <a:r>
              <a:rPr lang="en-ID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DI INDONESIA </a:t>
            </a:r>
            <a:endParaRPr lang="en-US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F6351-3543-4075-8456-3D7EC431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FF693E-C9E3-463F-B796-897C3A3BCDD5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15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70495-C450-4E7F-B99E-36C665B8C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90ADB9-F206-4F4C-AFD3-64CDD928AFF3}" type="slidenum">
              <a:rPr lang="id-ID" altLang="id-ID" sz="1200" smtClean="0">
                <a:solidFill>
                  <a:srgbClr val="0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id-ID" altLang="id-ID" sz="1200">
              <a:solidFill>
                <a:srgbClr val="000000"/>
              </a:solidFill>
              <a:latin typeface="Cambria" panose="02040503050406030204" pitchFamily="18" charset="0"/>
              <a:ea typeface="MS PGothic" panose="020B0600070205080204" pitchFamily="34" charset="-128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7EFCA86-A4EF-4E45-8A42-55C36E3EAF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882635"/>
              </p:ext>
            </p:extLst>
          </p:nvPr>
        </p:nvGraphicFramePr>
        <p:xfrm>
          <a:off x="457200" y="1242319"/>
          <a:ext cx="81534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FE701040-06D4-4C6C-9504-99F5F74F6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2875"/>
            <a:ext cx="8153400" cy="9239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Persentase</a:t>
            </a:r>
            <a:r>
              <a:rPr lang="en-US" altLang="en-US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Perempuan </a:t>
            </a:r>
            <a:r>
              <a:rPr lang="en-US" altLang="en-US" b="1" dirty="0" err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Berumur</a:t>
            </a:r>
            <a:r>
              <a:rPr lang="en-US" altLang="en-US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20-24 </a:t>
            </a:r>
            <a:r>
              <a:rPr lang="en-US" altLang="en-US" b="1" dirty="0" err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US" altLang="en-US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altLang="en-US" b="1" dirty="0" err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Pernah</a:t>
            </a:r>
            <a:r>
              <a:rPr lang="en-US" altLang="en-US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Kawin Yang </a:t>
            </a:r>
            <a:r>
              <a:rPr lang="en-US" altLang="en-US" b="1" dirty="0" err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Umur</a:t>
            </a:r>
            <a:r>
              <a:rPr lang="en-US" altLang="en-US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Perkawinan</a:t>
            </a:r>
            <a:r>
              <a:rPr lang="en-US" altLang="en-US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Pertamanya</a:t>
            </a:r>
            <a:r>
              <a:rPr lang="en-US" altLang="en-US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Di Bawah 18 </a:t>
            </a:r>
            <a:r>
              <a:rPr lang="en-US" altLang="en-US" b="1" dirty="0" err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US" altLang="en-US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/>
            <a:r>
              <a:rPr lang="en-US" altLang="en-US" b="1" dirty="0" err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Menurut</a:t>
            </a:r>
            <a:r>
              <a:rPr lang="en-US" altLang="en-US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Provinsi</a:t>
            </a:r>
            <a:r>
              <a:rPr lang="en-US" altLang="en-US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b="1" dirty="0" err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US" altLang="en-US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2017</a:t>
            </a:r>
            <a:endParaRPr lang="en-US" altLang="en-US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46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BEE72-2D0C-4590-9E4F-AF840E449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90ADB9-F206-4F4C-AFD3-64CDD928AFF3}" type="slidenum">
              <a:rPr kumimoji="0" lang="id-ID" alt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d-ID" altLang="id-ID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C8AE87A-16A9-4D1B-864F-E5676D5C1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2875"/>
            <a:ext cx="8153400" cy="64633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id-ID" b="1" dirty="0" err="1">
                <a:solidFill>
                  <a:schemeClr val="bg1"/>
                </a:solidFill>
              </a:rPr>
              <a:t>Persentase</a:t>
            </a:r>
            <a:r>
              <a:rPr lang="en-US" altLang="id-ID" b="1" dirty="0">
                <a:solidFill>
                  <a:schemeClr val="bg1"/>
                </a:solidFill>
              </a:rPr>
              <a:t> Perempuan </a:t>
            </a:r>
            <a:r>
              <a:rPr lang="en-US" altLang="id-ID" b="1" dirty="0" err="1">
                <a:solidFill>
                  <a:schemeClr val="bg1"/>
                </a:solidFill>
              </a:rPr>
              <a:t>Umur</a:t>
            </a:r>
            <a:r>
              <a:rPr lang="en-US" altLang="id-ID" b="1" dirty="0">
                <a:solidFill>
                  <a:schemeClr val="bg1"/>
                </a:solidFill>
              </a:rPr>
              <a:t> 20-24 </a:t>
            </a:r>
            <a:r>
              <a:rPr lang="en-US" altLang="id-ID" b="1" dirty="0" err="1">
                <a:solidFill>
                  <a:schemeClr val="bg1"/>
                </a:solidFill>
              </a:rPr>
              <a:t>Tahun</a:t>
            </a:r>
            <a:r>
              <a:rPr lang="en-US" altLang="id-ID" b="1" dirty="0">
                <a:solidFill>
                  <a:schemeClr val="bg1"/>
                </a:solidFill>
              </a:rPr>
              <a:t> yang </a:t>
            </a:r>
            <a:r>
              <a:rPr lang="en-US" altLang="id-ID" b="1" dirty="0" err="1">
                <a:solidFill>
                  <a:schemeClr val="bg1"/>
                </a:solidFill>
              </a:rPr>
              <a:t>Menikah</a:t>
            </a:r>
            <a:endParaRPr lang="en-US" altLang="id-ID" b="1" dirty="0">
              <a:solidFill>
                <a:schemeClr val="bg1"/>
              </a:solidFill>
            </a:endParaRPr>
          </a:p>
          <a:p>
            <a:pPr algn="ctr"/>
            <a:r>
              <a:rPr lang="en-US" altLang="id-ID" b="1" dirty="0" err="1">
                <a:solidFill>
                  <a:schemeClr val="bg1"/>
                </a:solidFill>
              </a:rPr>
              <a:t>Sebelum</a:t>
            </a:r>
            <a:r>
              <a:rPr lang="en-US" altLang="id-ID" b="1" dirty="0">
                <a:solidFill>
                  <a:schemeClr val="bg1"/>
                </a:solidFill>
              </a:rPr>
              <a:t> </a:t>
            </a:r>
            <a:r>
              <a:rPr lang="en-US" altLang="id-ID" b="1" dirty="0" err="1">
                <a:solidFill>
                  <a:schemeClr val="bg1"/>
                </a:solidFill>
              </a:rPr>
              <a:t>Umur</a:t>
            </a:r>
            <a:r>
              <a:rPr lang="en-US" altLang="id-ID" b="1" dirty="0">
                <a:solidFill>
                  <a:schemeClr val="bg1"/>
                </a:solidFill>
              </a:rPr>
              <a:t> 18 </a:t>
            </a:r>
            <a:r>
              <a:rPr lang="en-US" altLang="id-ID" b="1" dirty="0" err="1">
                <a:solidFill>
                  <a:schemeClr val="bg1"/>
                </a:solidFill>
              </a:rPr>
              <a:t>Tahun</a:t>
            </a:r>
            <a:r>
              <a:rPr lang="en-US" altLang="id-ID" b="1" dirty="0">
                <a:solidFill>
                  <a:schemeClr val="bg1"/>
                </a:solidFill>
              </a:rPr>
              <a:t> </a:t>
            </a:r>
            <a:r>
              <a:rPr lang="en-US" altLang="id-ID" b="1" dirty="0" err="1">
                <a:solidFill>
                  <a:schemeClr val="bg1"/>
                </a:solidFill>
              </a:rPr>
              <a:t>Menurut</a:t>
            </a:r>
            <a:r>
              <a:rPr lang="en-US" altLang="id-ID" b="1" dirty="0">
                <a:solidFill>
                  <a:schemeClr val="bg1"/>
                </a:solidFill>
              </a:rPr>
              <a:t> </a:t>
            </a:r>
            <a:r>
              <a:rPr lang="en-US" altLang="id-ID" b="1" dirty="0" err="1">
                <a:solidFill>
                  <a:schemeClr val="bg1"/>
                </a:solidFill>
              </a:rPr>
              <a:t>Provinsi</a:t>
            </a:r>
            <a:r>
              <a:rPr lang="en-US" altLang="id-ID" b="1" dirty="0">
                <a:solidFill>
                  <a:schemeClr val="bg1"/>
                </a:solidFill>
              </a:rPr>
              <a:t>, </a:t>
            </a:r>
            <a:r>
              <a:rPr lang="en-US" altLang="id-ID" b="1" dirty="0" err="1">
                <a:solidFill>
                  <a:schemeClr val="bg1"/>
                </a:solidFill>
              </a:rPr>
              <a:t>Tahun</a:t>
            </a:r>
            <a:r>
              <a:rPr lang="en-US" altLang="id-ID" b="1" dirty="0">
                <a:solidFill>
                  <a:schemeClr val="bg1"/>
                </a:solidFill>
              </a:rPr>
              <a:t> 2018</a:t>
            </a:r>
            <a:endParaRPr lang="en-US" altLang="id-ID" dirty="0">
              <a:solidFill>
                <a:schemeClr val="bg1"/>
              </a:solidFill>
            </a:endParaRPr>
          </a:p>
        </p:txBody>
      </p:sp>
      <p:pic>
        <p:nvPicPr>
          <p:cNvPr id="6" name="Picture 18">
            <a:extLst>
              <a:ext uri="{FF2B5EF4-FFF2-40B4-BE49-F238E27FC236}">
                <a16:creationId xmlns:a16="http://schemas.microsoft.com/office/drawing/2014/main" id="{4C5D2753-E04F-4CF5-B18B-CF5BB100B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8564" b="1277"/>
          <a:stretch>
            <a:fillRect/>
          </a:stretch>
        </p:blipFill>
        <p:spPr bwMode="auto">
          <a:xfrm>
            <a:off x="533400" y="838200"/>
            <a:ext cx="80772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189E4A8F-05A2-4DEE-BF55-B71B7031025D}"/>
              </a:ext>
            </a:extLst>
          </p:cNvPr>
          <p:cNvSpPr txBox="1"/>
          <p:nvPr/>
        </p:nvSpPr>
        <p:spPr>
          <a:xfrm>
            <a:off x="5114030" y="3926717"/>
            <a:ext cx="2894865" cy="3651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D" sz="2400" b="1" dirty="0">
                <a:solidFill>
                  <a:srgbClr val="FF0000"/>
                </a:solidFill>
              </a:rPr>
              <a:t>INDONESIA: 11,2%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9FAB4D-A427-47A6-B7E1-4A2E3C575624}"/>
              </a:ext>
            </a:extLst>
          </p:cNvPr>
          <p:cNvCxnSpPr/>
          <p:nvPr/>
        </p:nvCxnSpPr>
        <p:spPr>
          <a:xfrm>
            <a:off x="1817783" y="4186410"/>
            <a:ext cx="342624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6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207DA4E3-EF53-421C-A639-A2C7794C8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55563"/>
            <a:ext cx="8229600" cy="808037"/>
          </a:xfrm>
        </p:spPr>
        <p:txBody>
          <a:bodyPr/>
          <a:lstStyle/>
          <a:p>
            <a:pPr algn="ctr"/>
            <a:r>
              <a:rPr lang="en-ID" altLang="id-ID" sz="28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PENYEBAB PRAKTIK PERKAWINAN ANAK </a:t>
            </a:r>
            <a:endParaRPr lang="id-ID" altLang="id-ID" sz="2800" b="1" dirty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C90CA-7270-4F98-B657-E784F49DD5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1150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F16CED-A01A-460B-86EE-5B9A85C8618D}" type="slidenum">
              <a:rPr lang="en-US" altLang="en-US" smtClean="0">
                <a:solidFill>
                  <a:srgbClr val="898989"/>
                </a:solidFill>
              </a:rPr>
              <a:pPr/>
              <a:t>8</a:t>
            </a:fld>
            <a:endParaRPr lang="en-US" altLang="en-US">
              <a:solidFill>
                <a:srgbClr val="898989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3BF709A-0D03-4E48-A12C-8DB1F9E34B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500178"/>
              </p:ext>
            </p:extLst>
          </p:nvPr>
        </p:nvGraphicFramePr>
        <p:xfrm>
          <a:off x="76200" y="261355"/>
          <a:ext cx="8991600" cy="43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rrow: Down 6">
            <a:extLst>
              <a:ext uri="{FF2B5EF4-FFF2-40B4-BE49-F238E27FC236}">
                <a16:creationId xmlns:a16="http://schemas.microsoft.com/office/drawing/2014/main" id="{0FD1E9F7-99DB-49CF-9A40-76562F52FB3B}"/>
              </a:ext>
            </a:extLst>
          </p:cNvPr>
          <p:cNvSpPr/>
          <p:nvPr/>
        </p:nvSpPr>
        <p:spPr>
          <a:xfrm>
            <a:off x="4095749" y="3303417"/>
            <a:ext cx="1015835" cy="304627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A16D7F-9F09-4BD1-B1D0-A736148E6DDE}"/>
              </a:ext>
            </a:extLst>
          </p:cNvPr>
          <p:cNvSpPr/>
          <p:nvPr/>
        </p:nvSpPr>
        <p:spPr>
          <a:xfrm>
            <a:off x="2774950" y="3692525"/>
            <a:ext cx="3657600" cy="99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UU </a:t>
            </a:r>
            <a:r>
              <a:rPr lang="en-ID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Nomor</a:t>
            </a:r>
            <a:r>
              <a:rPr lang="en-ID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ID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ID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1974</a:t>
            </a:r>
          </a:p>
          <a:p>
            <a:pPr algn="ctr">
              <a:defRPr/>
            </a:pPr>
            <a:r>
              <a:rPr lang="en-ID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ID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Perkawinan</a:t>
            </a:r>
            <a:r>
              <a:rPr lang="en-ID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d-ID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8F739F6-A1AA-4853-9E9D-8299C5E0F4B9}"/>
              </a:ext>
            </a:extLst>
          </p:cNvPr>
          <p:cNvSpPr/>
          <p:nvPr/>
        </p:nvSpPr>
        <p:spPr>
          <a:xfrm>
            <a:off x="4175661" y="4816686"/>
            <a:ext cx="971549" cy="334662"/>
          </a:xfrm>
          <a:prstGeom prst="downArrow">
            <a:avLst>
              <a:gd name="adj1" fmla="val 36642"/>
              <a:gd name="adj2" fmla="val 4332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B70E448E-5136-4F66-8973-C89998056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900" y="514350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D" altLang="id-ID" sz="32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PASAL 7 AYAT (1) </a:t>
            </a:r>
            <a:endParaRPr lang="id-ID" altLang="id-ID" sz="3200" b="1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6C078568-3B0A-48EF-895E-8B6CEFBF2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6062663"/>
            <a:ext cx="6477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D" altLang="id-ID" sz="1600" dirty="0"/>
              <a:t>(</a:t>
            </a:r>
            <a:r>
              <a:rPr lang="en-ID" altLang="id-ID" sz="1600" dirty="0" err="1"/>
              <a:t>sudah</a:t>
            </a:r>
            <a:r>
              <a:rPr lang="en-ID" altLang="id-ID" sz="1600" dirty="0"/>
              <a:t> </a:t>
            </a:r>
            <a:r>
              <a:rPr lang="en-ID" altLang="id-ID" sz="1600" dirty="0" err="1"/>
              <a:t>tidak</a:t>
            </a:r>
            <a:r>
              <a:rPr lang="en-ID" altLang="id-ID" sz="1600" dirty="0"/>
              <a:t> </a:t>
            </a:r>
            <a:r>
              <a:rPr lang="en-ID" altLang="id-ID" sz="1600" dirty="0" err="1"/>
              <a:t>memadai</a:t>
            </a:r>
            <a:r>
              <a:rPr lang="en-ID" altLang="id-ID" sz="1600" dirty="0"/>
              <a:t> dan </a:t>
            </a:r>
            <a:r>
              <a:rPr lang="en-ID" altLang="id-ID" sz="1600" dirty="0" err="1"/>
              <a:t>diskriminasi</a:t>
            </a:r>
            <a:r>
              <a:rPr lang="en-ID" altLang="id-ID" sz="1600" dirty="0"/>
              <a:t> </a:t>
            </a:r>
            <a:r>
              <a:rPr lang="en-ID" altLang="id-ID" sz="1600" dirty="0" err="1"/>
              <a:t>terhadap</a:t>
            </a:r>
            <a:r>
              <a:rPr lang="en-ID" altLang="id-ID" sz="1600" dirty="0"/>
              <a:t> </a:t>
            </a:r>
            <a:r>
              <a:rPr lang="en-ID" altLang="id-ID" sz="1600" dirty="0" err="1"/>
              <a:t>Anak</a:t>
            </a:r>
            <a:r>
              <a:rPr lang="en-ID" altLang="id-ID" sz="1600" dirty="0"/>
              <a:t> Perempuan) </a:t>
            </a:r>
            <a:endParaRPr lang="id-ID" altLang="id-ID" sz="1600" dirty="0"/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2CA2AD1B-290E-4A19-93BB-FB00ECE76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5773738"/>
            <a:ext cx="7670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D" altLang="id-ID" sz="1600" dirty="0"/>
              <a:t>Batas Minimum </a:t>
            </a:r>
            <a:r>
              <a:rPr lang="en-ID" altLang="id-ID" sz="1600" dirty="0" err="1"/>
              <a:t>Usia</a:t>
            </a:r>
            <a:r>
              <a:rPr lang="en-ID" altLang="id-ID" sz="1600" dirty="0"/>
              <a:t> </a:t>
            </a:r>
            <a:r>
              <a:rPr lang="en-ID" altLang="id-ID" sz="1600" dirty="0" err="1"/>
              <a:t>Perkawinan</a:t>
            </a:r>
            <a:r>
              <a:rPr lang="en-ID" altLang="id-ID" sz="1600" dirty="0"/>
              <a:t> pada </a:t>
            </a:r>
            <a:r>
              <a:rPr lang="en-ID" altLang="id-ID" sz="1600" dirty="0" err="1"/>
              <a:t>Anak</a:t>
            </a:r>
            <a:r>
              <a:rPr lang="en-ID" altLang="id-ID" sz="1600" dirty="0"/>
              <a:t> Perempuan</a:t>
            </a:r>
            <a:endParaRPr lang="id-ID" altLang="id-ID" sz="1600" dirty="0"/>
          </a:p>
        </p:txBody>
      </p:sp>
    </p:spTree>
    <p:extLst>
      <p:ext uri="{BB962C8B-B14F-4D97-AF65-F5344CB8AC3E}">
        <p14:creationId xmlns:p14="http://schemas.microsoft.com/office/powerpoint/2010/main" val="3946892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AA279DB-0D39-47B9-A749-B1942B7562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1862312"/>
              </p:ext>
            </p:extLst>
          </p:nvPr>
        </p:nvGraphicFramePr>
        <p:xfrm>
          <a:off x="3143992" y="0"/>
          <a:ext cx="7467600" cy="6172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12">
            <a:extLst>
              <a:ext uri="{FF2B5EF4-FFF2-40B4-BE49-F238E27FC236}">
                <a16:creationId xmlns:a16="http://schemas.microsoft.com/office/drawing/2014/main" id="{A3AA88A8-0DAF-4861-AEA7-3A5D905AFB12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117600"/>
            <a:ext cx="2554288" cy="1479550"/>
            <a:chOff x="152400" y="2156751"/>
            <a:chExt cx="2554085" cy="1478712"/>
          </a:xfrm>
        </p:grpSpPr>
        <p:pic>
          <p:nvPicPr>
            <p:cNvPr id="6" name="Picture 16">
              <a:extLst>
                <a:ext uri="{FF2B5EF4-FFF2-40B4-BE49-F238E27FC236}">
                  <a16:creationId xmlns:a16="http://schemas.microsoft.com/office/drawing/2014/main" id="{612C8815-1848-4E9E-95B1-34BEE51D0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156751"/>
              <a:ext cx="1296290" cy="147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B96BFF-5918-479F-AD85-57856A596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11085" y="2156751"/>
              <a:ext cx="1295400" cy="1478712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528D613-9671-484D-AD4A-504817C47BF1}"/>
              </a:ext>
            </a:extLst>
          </p:cNvPr>
          <p:cNvSpPr/>
          <p:nvPr/>
        </p:nvSpPr>
        <p:spPr>
          <a:xfrm>
            <a:off x="533400" y="2482850"/>
            <a:ext cx="2590800" cy="22161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b="1" dirty="0">
                <a:solidFill>
                  <a:schemeClr val="tx1"/>
                </a:solidFill>
              </a:rPr>
              <a:t>PERKAWINAN ANAK BERTENTANGAN DENGANKOMINTEN NEGARA DALAM  MELINDUNGI ANAK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b="1" dirty="0">
                <a:solidFill>
                  <a:schemeClr val="tx1"/>
                </a:solidFill>
              </a:rPr>
              <a:t>DARI KEKERASAN DAN DISKRIMINATIF  </a:t>
            </a:r>
            <a:endParaRPr lang="id-ID" b="1" dirty="0">
              <a:solidFill>
                <a:schemeClr val="tx1"/>
              </a:solidFill>
            </a:endParaRP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861E0C02-F2E3-41F7-81E5-7FE176C9A0A6}"/>
              </a:ext>
            </a:extLst>
          </p:cNvPr>
          <p:cNvGrpSpPr>
            <a:grpSpLocks/>
          </p:cNvGrpSpPr>
          <p:nvPr/>
        </p:nvGrpSpPr>
        <p:grpSpPr bwMode="auto">
          <a:xfrm>
            <a:off x="3424238" y="2238375"/>
            <a:ext cx="1843087" cy="2111375"/>
            <a:chOff x="3388594" y="2508896"/>
            <a:chExt cx="1843358" cy="2112175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716D9D5C-9451-4B66-9851-D932ECB66809}"/>
                </a:ext>
              </a:extLst>
            </p:cNvPr>
            <p:cNvSpPr/>
            <p:nvPr/>
          </p:nvSpPr>
          <p:spPr>
            <a:xfrm>
              <a:off x="3529902" y="2508896"/>
              <a:ext cx="1702050" cy="2112175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1" name="TextBox 15">
              <a:extLst>
                <a:ext uri="{FF2B5EF4-FFF2-40B4-BE49-F238E27FC236}">
                  <a16:creationId xmlns:a16="http://schemas.microsoft.com/office/drawing/2014/main" id="{F8AD6CE1-A851-402E-AC06-FD20DC5CA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8594" y="3149484"/>
              <a:ext cx="15158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ID" altLang="id-ID" sz="1600" b="1" dirty="0"/>
                <a:t>TIDAK SESUAI DENGAN: </a:t>
              </a:r>
              <a:endParaRPr lang="id-ID" altLang="id-ID" sz="1600" b="1" dirty="0"/>
            </a:p>
          </p:txBody>
        </p:sp>
      </p:grp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E7E6988-936B-4E3E-B892-AEE65D5A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714601-85D0-44CF-8F38-0036ADC94C3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128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ummer Business">
    <a:dk1>
      <a:sysClr val="windowText" lastClr="000000"/>
    </a:dk1>
    <a:lt1>
      <a:sysClr val="window" lastClr="FFFFFF"/>
    </a:lt1>
    <a:dk2>
      <a:srgbClr val="333333"/>
    </a:dk2>
    <a:lt2>
      <a:srgbClr val="E6E6E6"/>
    </a:lt2>
    <a:accent1>
      <a:srgbClr val="E03177"/>
    </a:accent1>
    <a:accent2>
      <a:srgbClr val="97C83C"/>
    </a:accent2>
    <a:accent3>
      <a:srgbClr val="EEAE1F"/>
    </a:accent3>
    <a:accent4>
      <a:srgbClr val="EC6814"/>
    </a:accent4>
    <a:accent5>
      <a:srgbClr val="7458AB"/>
    </a:accent5>
    <a:accent6>
      <a:srgbClr val="24A5CD"/>
    </a:accent6>
    <a:hlink>
      <a:srgbClr val="24A5CD"/>
    </a:hlink>
    <a:folHlink>
      <a:srgbClr val="7458AB"/>
    </a:folHlink>
  </a:clrScheme>
  <a:fontScheme name="Summer Business">
    <a:majorFont>
      <a:latin typeface="Arial Black"/>
      <a:ea typeface=""/>
      <a:cs typeface=""/>
    </a:majorFont>
    <a:minorFont>
      <a:latin typeface="Georgi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1498</Words>
  <Application>Microsoft Office PowerPoint</Application>
  <PresentationFormat>On-screen Show (4:3)</PresentationFormat>
  <Paragraphs>278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Arial Narrow</vt:lpstr>
      <vt:lpstr>Bookman Old Style</vt:lpstr>
      <vt:lpstr>Calibri</vt:lpstr>
      <vt:lpstr>Calibri Light</vt:lpstr>
      <vt:lpstr>Cambria</vt:lpstr>
      <vt:lpstr>Franklin Gothic Demi Cond</vt:lpstr>
      <vt:lpstr>Georgia</vt:lpstr>
      <vt:lpstr>Tahoma</vt:lpstr>
      <vt:lpstr>Times New Roman</vt:lpstr>
      <vt:lpstr>Wingdings</vt:lpstr>
      <vt:lpstr>Office Theme</vt:lpstr>
      <vt:lpstr>Microsoft Excel Chart</vt:lpstr>
      <vt:lpstr>PENJELASAN  RUU PERUBAHAN ATAS  UU NOMOR 1 TAHUN 1974 TENTANG PERKAWINAN </vt:lpstr>
      <vt:lpstr>PowerPoint Presentation</vt:lpstr>
      <vt:lpstr>PowerPoint Presentation</vt:lpstr>
      <vt:lpstr>INDONESIA NEGARA KE-7 DI DUNIA &amp; KE-2 DI ASEAN,  TERTINGGI ANGKA PERKAWINAN ANAK  </vt:lpstr>
      <vt:lpstr>DATA PERKAWINAN ANAK DI INDONESIA </vt:lpstr>
      <vt:lpstr>PowerPoint Presentation</vt:lpstr>
      <vt:lpstr>PowerPoint Presentation</vt:lpstr>
      <vt:lpstr>PENYEBAB PRAKTIK PERKAWINAN ANAK </vt:lpstr>
      <vt:lpstr>PowerPoint Presentation</vt:lpstr>
      <vt:lpstr>PowerPoint Presentation</vt:lpstr>
      <vt:lpstr>DAMPAK  PERKAWINAN  ANAK</vt:lpstr>
      <vt:lpstr>PowerPoint Presentation</vt:lpstr>
      <vt:lpstr>JUDICIAL REVIEW PASAL 7 AYAT (1)  UU Nomor 1 Tahun 1974</vt:lpstr>
      <vt:lpstr>    PUTUSAN MAHKAMAH  KONSTITUSI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SURAT PRESIDEN Nomor: R-39/Pres/09/2019 6 September 2019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PENJELASAN  RUU PERUBAHAN ATAS  UU NOMOR 1 TAHUN 1974 TENTANG PERKAWINAN</dc:title>
  <dc:creator>user</dc:creator>
  <cp:lastModifiedBy>user</cp:lastModifiedBy>
  <cp:revision>9</cp:revision>
  <dcterms:created xsi:type="dcterms:W3CDTF">2019-09-12T02:23:16Z</dcterms:created>
  <dcterms:modified xsi:type="dcterms:W3CDTF">2019-09-12T03:24:54Z</dcterms:modified>
</cp:coreProperties>
</file>