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855" r:id="rId1"/>
    <p:sldMasterId id="214748504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4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4" d="100"/>
          <a:sy n="54" d="100"/>
        </p:scale>
        <p:origin x="-18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03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28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01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5987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8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6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28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721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52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3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7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56" r:id="rId1"/>
    <p:sldLayoutId id="2147484857" r:id="rId2"/>
    <p:sldLayoutId id="2147484858" r:id="rId3"/>
    <p:sldLayoutId id="2147484859" r:id="rId4"/>
    <p:sldLayoutId id="2147484860" r:id="rId5"/>
    <p:sldLayoutId id="2147484861" r:id="rId6"/>
    <p:sldLayoutId id="2147484862" r:id="rId7"/>
    <p:sldLayoutId id="2147484863" r:id="rId8"/>
    <p:sldLayoutId id="2147484864" r:id="rId9"/>
    <p:sldLayoutId id="2147484865" r:id="rId10"/>
    <p:sldLayoutId id="21474848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FFE6A6B-2A40-1B46-856A-60F5EEF3D885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ED64484-5734-BF41-B9BA-F388042CD74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41" r:id="rId1"/>
    <p:sldLayoutId id="2147485042" r:id="rId2"/>
    <p:sldLayoutId id="2147485043" r:id="rId3"/>
    <p:sldLayoutId id="2147485044" r:id="rId4"/>
    <p:sldLayoutId id="2147485045" r:id="rId5"/>
    <p:sldLayoutId id="2147485046" r:id="rId6"/>
    <p:sldLayoutId id="2147485047" r:id="rId7"/>
    <p:sldLayoutId id="2147485048" r:id="rId8"/>
    <p:sldLayoutId id="2147485049" r:id="rId9"/>
    <p:sldLayoutId id="2147485050" r:id="rId10"/>
    <p:sldLayoutId id="21474850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23079"/>
            <a:ext cx="7772400" cy="277737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Asean</a:t>
            </a:r>
            <a:r>
              <a:rPr lang="en-US" dirty="0"/>
              <a:t> Convention Against Trafficking In </a:t>
            </a:r>
            <a:r>
              <a:rPr lang="en-US" dirty="0" smtClean="0"/>
              <a:t>Person (ACTIP)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Dan </a:t>
            </a:r>
            <a:r>
              <a:rPr lang="en-US" dirty="0" err="1" smtClean="0"/>
              <a:t>Urgensi</a:t>
            </a:r>
            <a:r>
              <a:rPr lang="en-US" dirty="0" smtClean="0"/>
              <a:t> </a:t>
            </a:r>
            <a:r>
              <a:rPr lang="en-US" dirty="0" err="1" smtClean="0"/>
              <a:t>Ratifikasinya</a:t>
            </a:r>
            <a:r>
              <a:rPr lang="en-US" dirty="0" smtClean="0"/>
              <a:t> di Indonesia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Oleh</a:t>
            </a:r>
            <a:r>
              <a:rPr lang="en-US" dirty="0" smtClean="0"/>
              <a:t>: </a:t>
            </a:r>
          </a:p>
          <a:p>
            <a:r>
              <a:rPr lang="en-US" dirty="0" err="1" smtClean="0"/>
              <a:t>Yuniyanti</a:t>
            </a:r>
            <a:r>
              <a:rPr lang="en-US" dirty="0" smtClean="0"/>
              <a:t> </a:t>
            </a:r>
            <a:r>
              <a:rPr lang="en-US" dirty="0" err="1" smtClean="0"/>
              <a:t>Chuzaifah</a:t>
            </a:r>
            <a:r>
              <a:rPr lang="en-US" dirty="0" smtClean="0"/>
              <a:t> 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Komisi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Anti </a:t>
            </a:r>
            <a:r>
              <a:rPr lang="en-US" dirty="0" err="1" smtClean="0"/>
              <a:t>Kekerasan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Perempuan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079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/>
              <a:t>negara</a:t>
            </a:r>
            <a:r>
              <a:rPr lang="en-US" dirty="0"/>
              <a:t>,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NHRI (National Human Right Institution), </a:t>
            </a:r>
            <a:r>
              <a:rPr lang="en-US" dirty="0" err="1"/>
              <a:t>berdampingan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Komnas</a:t>
            </a:r>
            <a:r>
              <a:rPr lang="en-US" dirty="0"/>
              <a:t> HAM </a:t>
            </a:r>
            <a:r>
              <a:rPr lang="en-US" dirty="0" err="1"/>
              <a:t>dan</a:t>
            </a:r>
            <a:r>
              <a:rPr lang="en-US" dirty="0"/>
              <a:t> KPAI</a:t>
            </a:r>
          </a:p>
          <a:p>
            <a:r>
              <a:rPr lang="en-US" dirty="0" err="1" smtClean="0"/>
              <a:t>Mengawal</a:t>
            </a:r>
            <a:r>
              <a:rPr lang="en-US" dirty="0" smtClean="0"/>
              <a:t>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migrasi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kelahirannya</a:t>
            </a:r>
            <a:r>
              <a:rPr lang="en-US" dirty="0"/>
              <a:t> 1998, </a:t>
            </a:r>
            <a:r>
              <a:rPr lang="en-US" dirty="0" err="1"/>
              <a:t>termasuk</a:t>
            </a:r>
            <a:r>
              <a:rPr lang="en-US" dirty="0"/>
              <a:t> trafficking di </a:t>
            </a:r>
            <a:r>
              <a:rPr lang="en-US" dirty="0" err="1"/>
              <a:t>dalamnya</a:t>
            </a:r>
            <a:r>
              <a:rPr lang="en-US" dirty="0"/>
              <a:t>.</a:t>
            </a:r>
          </a:p>
          <a:p>
            <a:r>
              <a:rPr lang="en-US" dirty="0" err="1" smtClean="0"/>
              <a:t>Memantau</a:t>
            </a:r>
            <a:r>
              <a:rPr lang="en-US" dirty="0" smtClean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berangkat</a:t>
            </a:r>
            <a:r>
              <a:rPr lang="en-US" dirty="0"/>
              <a:t>, transit, border,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,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rehabilitasi</a:t>
            </a:r>
            <a:r>
              <a:rPr lang="en-US" dirty="0"/>
              <a:t>,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pulang</a:t>
            </a:r>
            <a:r>
              <a:rPr lang="en-US" dirty="0"/>
              <a:t>.</a:t>
            </a:r>
          </a:p>
          <a:p>
            <a:r>
              <a:rPr lang="en-US" dirty="0" smtClean="0"/>
              <a:t>Wilayah </a:t>
            </a:r>
            <a:r>
              <a:rPr lang="en-US" dirty="0"/>
              <a:t>; </a:t>
            </a:r>
            <a:r>
              <a:rPr lang="en-US" dirty="0" err="1"/>
              <a:t>Jabar</a:t>
            </a:r>
            <a:r>
              <a:rPr lang="en-US" dirty="0"/>
              <a:t>, border Kalimantan, NTT,  </a:t>
            </a:r>
            <a:r>
              <a:rPr lang="en-US" dirty="0" err="1"/>
              <a:t>Hongkong,Qatar</a:t>
            </a:r>
            <a:r>
              <a:rPr lang="en-US" dirty="0"/>
              <a:t>, Singapore, Malaysia, </a:t>
            </a:r>
            <a:r>
              <a:rPr lang="en-US" dirty="0" err="1"/>
              <a:t>Philipina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Komnas</a:t>
            </a:r>
            <a:r>
              <a:rPr lang="en-US" sz="3200" dirty="0"/>
              <a:t> </a:t>
            </a:r>
            <a:r>
              <a:rPr lang="en-US" sz="3200" dirty="0" err="1"/>
              <a:t>Perempuan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kerja-kerja</a:t>
            </a:r>
            <a:r>
              <a:rPr lang="en-US" sz="3200" dirty="0"/>
              <a:t> </a:t>
            </a:r>
            <a:r>
              <a:rPr lang="en-US" sz="3200" dirty="0" err="1"/>
              <a:t>mengawal</a:t>
            </a:r>
            <a:r>
              <a:rPr lang="en-US" sz="3200" dirty="0"/>
              <a:t> </a:t>
            </a:r>
            <a:r>
              <a:rPr lang="en-US" sz="3200" dirty="0" err="1"/>
              <a:t>migrasi</a:t>
            </a:r>
            <a:r>
              <a:rPr lang="en-US" sz="3200" dirty="0"/>
              <a:t>- trafficking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27140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/>
              <a:t>UNODC (</a:t>
            </a:r>
            <a:r>
              <a:rPr lang="en-US" dirty="0" err="1"/>
              <a:t>Juli</a:t>
            </a:r>
            <a:r>
              <a:rPr lang="en-US" dirty="0"/>
              <a:t> 2017) ; 71 </a:t>
            </a:r>
            <a:r>
              <a:rPr lang="en-US" dirty="0" err="1"/>
              <a:t>persen</a:t>
            </a:r>
            <a:r>
              <a:rPr lang="en-US" dirty="0"/>
              <a:t> </a:t>
            </a:r>
            <a:r>
              <a:rPr lang="en-US" dirty="0" err="1"/>
              <a:t>sasar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, 79 </a:t>
            </a:r>
            <a:r>
              <a:rPr lang="en-US" dirty="0" err="1"/>
              <a:t>persen</a:t>
            </a:r>
            <a:r>
              <a:rPr lang="en-US" dirty="0"/>
              <a:t> </a:t>
            </a:r>
            <a:r>
              <a:rPr lang="en-US" dirty="0" err="1"/>
              <a:t>exploitasi</a:t>
            </a:r>
            <a:r>
              <a:rPr lang="en-US" dirty="0"/>
              <a:t> </a:t>
            </a:r>
            <a:r>
              <a:rPr lang="en-US" dirty="0" err="1"/>
              <a:t>seksual</a:t>
            </a:r>
            <a:r>
              <a:rPr lang="en-US" dirty="0"/>
              <a:t> (</a:t>
            </a:r>
            <a:r>
              <a:rPr lang="en-US" dirty="0" err="1"/>
              <a:t>prostitusi</a:t>
            </a:r>
            <a:r>
              <a:rPr lang="en-US" dirty="0"/>
              <a:t>, </a:t>
            </a:r>
            <a:r>
              <a:rPr lang="en-US" dirty="0" err="1"/>
              <a:t>kawin</a:t>
            </a:r>
            <a:r>
              <a:rPr lang="en-US" dirty="0"/>
              <a:t> </a:t>
            </a:r>
            <a:r>
              <a:rPr lang="en-US" dirty="0" err="1"/>
              <a:t>palsu</a:t>
            </a:r>
            <a:r>
              <a:rPr lang="en-US" dirty="0"/>
              <a:t>, </a:t>
            </a:r>
            <a:r>
              <a:rPr lang="en-US" dirty="0" err="1"/>
              <a:t>perbudakan</a:t>
            </a:r>
            <a:r>
              <a:rPr lang="en-US" dirty="0"/>
              <a:t> </a:t>
            </a:r>
            <a:r>
              <a:rPr lang="en-US" dirty="0" err="1"/>
              <a:t>seks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) </a:t>
            </a:r>
            <a:r>
              <a:rPr lang="en-US" dirty="0" err="1"/>
              <a:t>beriring</a:t>
            </a:r>
            <a:r>
              <a:rPr lang="en-US" dirty="0"/>
              <a:t> dg </a:t>
            </a:r>
            <a:r>
              <a:rPr lang="en-US" dirty="0" err="1"/>
              <a:t>kasus</a:t>
            </a:r>
            <a:r>
              <a:rPr lang="en-US" dirty="0"/>
              <a:t> trafficking lain </a:t>
            </a:r>
            <a:r>
              <a:rPr lang="en-US" dirty="0" err="1"/>
              <a:t>spt</a:t>
            </a:r>
            <a:r>
              <a:rPr lang="en-US" dirty="0"/>
              <a:t> </a:t>
            </a:r>
            <a:r>
              <a:rPr lang="en-US" dirty="0" err="1"/>
              <a:t>pemaksaan</a:t>
            </a:r>
            <a:r>
              <a:rPr lang="en-US" dirty="0"/>
              <a:t> </a:t>
            </a:r>
            <a:r>
              <a:rPr lang="en-US" dirty="0" err="1"/>
              <a:t>jd</a:t>
            </a:r>
            <a:r>
              <a:rPr lang="en-US" dirty="0"/>
              <a:t> </a:t>
            </a:r>
            <a:r>
              <a:rPr lang="en-US" dirty="0" err="1"/>
              <a:t>pengemis</a:t>
            </a:r>
            <a:r>
              <a:rPr lang="en-US" dirty="0"/>
              <a:t>, </a:t>
            </a:r>
            <a:r>
              <a:rPr lang="en-US" dirty="0" err="1"/>
              <a:t>adopsi</a:t>
            </a:r>
            <a:r>
              <a:rPr lang="en-US" dirty="0"/>
              <a:t> illegal, organ removal, </a:t>
            </a:r>
            <a:r>
              <a:rPr lang="en-US" dirty="0" err="1"/>
              <a:t>dll</a:t>
            </a:r>
            <a:r>
              <a:rPr lang="en-US" dirty="0"/>
              <a:t>. 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Komnas</a:t>
            </a:r>
            <a:r>
              <a:rPr lang="en-US" sz="3200" dirty="0"/>
              <a:t> </a:t>
            </a:r>
            <a:r>
              <a:rPr lang="en-US" sz="3200" dirty="0" err="1"/>
              <a:t>Perempuan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kerja-kerja</a:t>
            </a:r>
            <a:r>
              <a:rPr lang="en-US" sz="3200" dirty="0"/>
              <a:t> </a:t>
            </a:r>
            <a:r>
              <a:rPr lang="en-US" sz="3200" dirty="0" err="1"/>
              <a:t>mengawal</a:t>
            </a:r>
            <a:r>
              <a:rPr lang="en-US" sz="3200" dirty="0"/>
              <a:t> </a:t>
            </a:r>
            <a:r>
              <a:rPr lang="en-US" sz="3200" dirty="0" err="1"/>
              <a:t>migrasi</a:t>
            </a:r>
            <a:r>
              <a:rPr lang="en-US" sz="3200" dirty="0"/>
              <a:t>- </a:t>
            </a:r>
            <a:r>
              <a:rPr lang="en-US" sz="3200" dirty="0" smtClean="0"/>
              <a:t>trafficking (</a:t>
            </a:r>
            <a:r>
              <a:rPr lang="en-US" sz="3200" dirty="0" err="1" smtClean="0"/>
              <a:t>Lanjutan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1256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/>
              <a:t>migrasi</a:t>
            </a:r>
            <a:r>
              <a:rPr lang="en-US" dirty="0"/>
              <a:t>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sekeping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trafficking</a:t>
            </a:r>
          </a:p>
          <a:p>
            <a:r>
              <a:rPr lang="en-US" dirty="0" err="1" smtClean="0"/>
              <a:t>pelaku</a:t>
            </a:r>
            <a:r>
              <a:rPr lang="en-US" dirty="0" smtClean="0"/>
              <a:t> </a:t>
            </a:r>
            <a:r>
              <a:rPr lang="en-US" dirty="0"/>
              <a:t>orang-orang </a:t>
            </a:r>
            <a:r>
              <a:rPr lang="en-US" dirty="0" err="1"/>
              <a:t>dekat</a:t>
            </a:r>
            <a:r>
              <a:rPr lang="en-US" dirty="0"/>
              <a:t> (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politisasi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hindari</a:t>
            </a:r>
            <a:r>
              <a:rPr lang="en-US" dirty="0"/>
              <a:t> </a:t>
            </a:r>
            <a:r>
              <a:rPr lang="en-US" dirty="0" err="1"/>
              <a:t>dakwaan</a:t>
            </a:r>
            <a:r>
              <a:rPr lang="en-US" dirty="0"/>
              <a:t>)</a:t>
            </a:r>
          </a:p>
          <a:p>
            <a:r>
              <a:rPr lang="en-US" dirty="0" smtClean="0"/>
              <a:t>recycle </a:t>
            </a:r>
            <a:r>
              <a:rPr lang="en-US" dirty="0" err="1"/>
              <a:t>traficking</a:t>
            </a:r>
            <a:r>
              <a:rPr lang="en-US" dirty="0"/>
              <a:t> di </a:t>
            </a:r>
            <a:r>
              <a:rPr lang="en-US" dirty="0" err="1"/>
              <a:t>perbatasan</a:t>
            </a:r>
            <a:r>
              <a:rPr lang="en-US" dirty="0"/>
              <a:t>.</a:t>
            </a:r>
          </a:p>
          <a:p>
            <a:r>
              <a:rPr lang="en-US" dirty="0" smtClean="0"/>
              <a:t>Dari </a:t>
            </a:r>
            <a:r>
              <a:rPr lang="en-US" dirty="0" err="1"/>
              <a:t>Buruh</a:t>
            </a:r>
            <a:r>
              <a:rPr lang="en-US" dirty="0"/>
              <a:t> </a:t>
            </a:r>
            <a:r>
              <a:rPr lang="en-US" dirty="0" err="1"/>
              <a:t>migran</a:t>
            </a:r>
            <a:r>
              <a:rPr lang="en-US" dirty="0"/>
              <a:t> </a:t>
            </a:r>
            <a:r>
              <a:rPr lang="en-US" dirty="0" err="1"/>
              <a:t>dijebak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drug trafficking </a:t>
            </a:r>
            <a:r>
              <a:rPr lang="en-US" dirty="0" err="1"/>
              <a:t>melalui</a:t>
            </a:r>
            <a:r>
              <a:rPr lang="en-US" dirty="0"/>
              <a:t> intimate </a:t>
            </a:r>
            <a:r>
              <a:rPr lang="en-US" dirty="0" err="1"/>
              <a:t>relasi</a:t>
            </a:r>
            <a:r>
              <a:rPr lang="en-US" dirty="0"/>
              <a:t> , </a:t>
            </a:r>
            <a:r>
              <a:rPr lang="en-US" dirty="0" err="1"/>
              <a:t>perkawinan</a:t>
            </a:r>
            <a:r>
              <a:rPr lang="en-US" dirty="0"/>
              <a:t> </a:t>
            </a:r>
            <a:r>
              <a:rPr lang="en-US" dirty="0" err="1"/>
              <a:t>semu</a:t>
            </a:r>
            <a:r>
              <a:rPr lang="en-US" dirty="0"/>
              <a:t>, </a:t>
            </a:r>
            <a:r>
              <a:rPr lang="en-US" dirty="0" err="1"/>
              <a:t>menyasar</a:t>
            </a:r>
            <a:r>
              <a:rPr lang="en-US" dirty="0"/>
              <a:t> </a:t>
            </a:r>
            <a:r>
              <a:rPr lang="en-US" dirty="0" err="1"/>
              <a:t>korban</a:t>
            </a:r>
            <a:r>
              <a:rPr lang="en-US" dirty="0"/>
              <a:t> KDRT.</a:t>
            </a:r>
          </a:p>
          <a:p>
            <a:r>
              <a:rPr lang="en-US" dirty="0" err="1" smtClean="0"/>
              <a:t>terancam</a:t>
            </a:r>
            <a:r>
              <a:rPr lang="en-US" dirty="0" smtClean="0"/>
              <a:t> </a:t>
            </a:r>
            <a:r>
              <a:rPr lang="en-US" dirty="0" err="1"/>
              <a:t>hukuman</a:t>
            </a:r>
            <a:r>
              <a:rPr lang="en-US" dirty="0"/>
              <a:t> </a:t>
            </a:r>
            <a:r>
              <a:rPr lang="en-US" dirty="0" err="1"/>
              <a:t>mati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Problem trafficking di </a:t>
            </a:r>
            <a:r>
              <a:rPr lang="en-US" dirty="0" smtClean="0"/>
              <a:t>Indonesia: </a:t>
            </a:r>
            <a:r>
              <a:rPr lang="en-US" dirty="0" err="1"/>
              <a:t>temuan</a:t>
            </a:r>
            <a:r>
              <a:rPr lang="en-US" dirty="0"/>
              <a:t> </a:t>
            </a:r>
            <a:r>
              <a:rPr lang="en-US" dirty="0" err="1"/>
              <a:t>Komnas</a:t>
            </a:r>
            <a:r>
              <a:rPr lang="en-US" dirty="0"/>
              <a:t> </a:t>
            </a:r>
            <a:r>
              <a:rPr lang="en-US" dirty="0" err="1"/>
              <a:t>perempuan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48428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Pekerja</a:t>
            </a:r>
            <a:r>
              <a:rPr lang="en-US" dirty="0" smtClean="0"/>
              <a:t> </a:t>
            </a:r>
            <a:r>
              <a:rPr lang="en-US" dirty="0" err="1"/>
              <a:t>migran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sasaran</a:t>
            </a:r>
            <a:r>
              <a:rPr lang="en-US" dirty="0"/>
              <a:t> trafficking (</a:t>
            </a:r>
            <a:r>
              <a:rPr lang="en-US" dirty="0" err="1"/>
              <a:t>lari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majikan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undoc</a:t>
            </a:r>
            <a:r>
              <a:rPr lang="en-US" dirty="0"/>
              <a:t>)</a:t>
            </a:r>
          </a:p>
          <a:p>
            <a:r>
              <a:rPr lang="en-US" dirty="0" err="1" smtClean="0"/>
              <a:t>Rentan</a:t>
            </a:r>
            <a:r>
              <a:rPr lang="en-US" dirty="0" smtClean="0"/>
              <a:t>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sasaran</a:t>
            </a:r>
            <a:r>
              <a:rPr lang="en-US" dirty="0"/>
              <a:t> drug trafficking (di </a:t>
            </a:r>
            <a:r>
              <a:rPr lang="en-US" dirty="0" err="1"/>
              <a:t>perbatasan</a:t>
            </a:r>
            <a:r>
              <a:rPr lang="en-US" dirty="0"/>
              <a:t>, </a:t>
            </a:r>
            <a:r>
              <a:rPr lang="en-US" dirty="0" err="1"/>
              <a:t>migran</a:t>
            </a:r>
            <a:r>
              <a:rPr lang="en-US" dirty="0"/>
              <a:t> </a:t>
            </a:r>
            <a:r>
              <a:rPr lang="en-US" dirty="0" err="1"/>
              <a:t>pelarian</a:t>
            </a:r>
            <a:r>
              <a:rPr lang="en-US" dirty="0"/>
              <a:t>, </a:t>
            </a:r>
            <a:r>
              <a:rPr lang="en-US" dirty="0" err="1"/>
              <a:t>janji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bermobilitas</a:t>
            </a:r>
            <a:r>
              <a:rPr lang="en-US" dirty="0"/>
              <a:t>,.</a:t>
            </a:r>
            <a:r>
              <a:rPr lang="en-US" dirty="0" err="1"/>
              <a:t>dll</a:t>
            </a:r>
            <a:r>
              <a:rPr lang="en-US" dirty="0"/>
              <a:t>)</a:t>
            </a:r>
          </a:p>
          <a:p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post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Rohingya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trafficking</a:t>
            </a:r>
          </a:p>
          <a:p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/>
              <a:t>radikalisme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rekruitmen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extrimis</a:t>
            </a:r>
            <a:r>
              <a:rPr lang="en-US" dirty="0"/>
              <a:t> </a:t>
            </a:r>
            <a:r>
              <a:rPr lang="en-US" dirty="0" err="1"/>
              <a:t>berkekerasan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pemanfaatan</a:t>
            </a:r>
            <a:r>
              <a:rPr lang="en-US" dirty="0"/>
              <a:t> </a:t>
            </a:r>
            <a:r>
              <a:rPr lang="en-US" dirty="0" err="1"/>
              <a:t>mobilitas</a:t>
            </a:r>
            <a:r>
              <a:rPr lang="en-US" dirty="0"/>
              <a:t> </a:t>
            </a:r>
            <a:r>
              <a:rPr lang="en-US" dirty="0" err="1"/>
              <a:t>migrasi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Trafficking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 smtClean="0"/>
              <a:t>Asean</a:t>
            </a:r>
            <a:r>
              <a:rPr lang="en-US" dirty="0" smtClean="0"/>
              <a:t>: </a:t>
            </a:r>
            <a:r>
              <a:rPr lang="en-US" dirty="0" err="1" smtClean="0"/>
              <a:t>Temuan</a:t>
            </a:r>
            <a:r>
              <a:rPr lang="en-US" dirty="0" smtClean="0"/>
              <a:t> </a:t>
            </a:r>
            <a:r>
              <a:rPr lang="en-US" dirty="0" err="1"/>
              <a:t>Komnas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75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Kejahatan</a:t>
            </a:r>
            <a:r>
              <a:rPr lang="en-US" dirty="0" smtClean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Asean</a:t>
            </a:r>
            <a:endParaRPr lang="en-US" dirty="0"/>
          </a:p>
          <a:p>
            <a:r>
              <a:rPr lang="en-US" dirty="0" err="1" smtClean="0"/>
              <a:t>Sindikasi</a:t>
            </a:r>
            <a:r>
              <a:rPr lang="en-US" dirty="0"/>
              <a:t>  drug trafficking </a:t>
            </a:r>
            <a:r>
              <a:rPr lang="en-US" dirty="0" err="1"/>
              <a:t>mengancam</a:t>
            </a:r>
            <a:r>
              <a:rPr lang="en-US" dirty="0"/>
              <a:t> </a:t>
            </a:r>
            <a:r>
              <a:rPr lang="en-US" dirty="0" err="1"/>
              <a:t>hukuman</a:t>
            </a:r>
            <a:r>
              <a:rPr lang="en-US" dirty="0"/>
              <a:t> </a:t>
            </a:r>
            <a:r>
              <a:rPr lang="en-US" dirty="0" err="1"/>
              <a:t>mati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korban</a:t>
            </a:r>
            <a:r>
              <a:rPr lang="en-US" dirty="0"/>
              <a:t> ; </a:t>
            </a:r>
            <a:r>
              <a:rPr lang="en-US" dirty="0" err="1"/>
              <a:t>singapore</a:t>
            </a:r>
            <a:r>
              <a:rPr lang="en-US" dirty="0"/>
              <a:t>, </a:t>
            </a:r>
            <a:r>
              <a:rPr lang="en-US" dirty="0" err="1"/>
              <a:t>malaysia</a:t>
            </a:r>
            <a:r>
              <a:rPr lang="en-US" dirty="0"/>
              <a:t>, Indonesia.</a:t>
            </a:r>
          </a:p>
          <a:p>
            <a:r>
              <a:rPr lang="en-US" dirty="0" smtClean="0"/>
              <a:t>Extra </a:t>
            </a:r>
            <a:r>
              <a:rPr lang="en-US" dirty="0"/>
              <a:t>judicial killing di </a:t>
            </a:r>
            <a:r>
              <a:rPr lang="en-US" dirty="0" err="1"/>
              <a:t>Philipina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perpindahan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.</a:t>
            </a:r>
          </a:p>
          <a:p>
            <a:r>
              <a:rPr lang="en-US" dirty="0" err="1" smtClean="0"/>
              <a:t>Impunitas</a:t>
            </a:r>
            <a:r>
              <a:rPr lang="en-US" dirty="0" smtClean="0"/>
              <a:t>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jurisdiksi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Knp</a:t>
            </a:r>
            <a:r>
              <a:rPr lang="en-US" dirty="0"/>
              <a:t> </a:t>
            </a:r>
            <a:r>
              <a:rPr lang="en-US" dirty="0" err="1"/>
              <a:t>Actip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529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Konvensi</a:t>
            </a:r>
            <a:r>
              <a:rPr lang="en-US" dirty="0"/>
              <a:t> </a:t>
            </a:r>
            <a:r>
              <a:rPr lang="en-US" u="sng" dirty="0"/>
              <a:t>Istanbul (</a:t>
            </a:r>
            <a:r>
              <a:rPr lang="en-US" u="sng" dirty="0" err="1"/>
              <a:t>Uni</a:t>
            </a:r>
            <a:r>
              <a:rPr lang="en-US" u="sng" dirty="0"/>
              <a:t> </a:t>
            </a:r>
            <a:r>
              <a:rPr lang="en-US" u="sng" dirty="0" err="1"/>
              <a:t>Eropa</a:t>
            </a:r>
            <a:r>
              <a:rPr lang="en-US" u="sng" dirty="0"/>
              <a:t>) </a:t>
            </a:r>
            <a:r>
              <a:rPr lang="en-US" u="sng" dirty="0" err="1"/>
              <a:t>dan</a:t>
            </a:r>
            <a:r>
              <a:rPr lang="en-US" u="sng" dirty="0"/>
              <a:t> </a:t>
            </a:r>
            <a:r>
              <a:rPr lang="en-US" u="sng" dirty="0" err="1"/>
              <a:t>kerja</a:t>
            </a:r>
            <a:r>
              <a:rPr lang="en-US" u="sng" dirty="0"/>
              <a:t> </a:t>
            </a:r>
            <a:r>
              <a:rPr lang="en-US" u="sng" dirty="0" err="1"/>
              <a:t>lintas</a:t>
            </a:r>
            <a:r>
              <a:rPr lang="en-US" u="sng" dirty="0"/>
              <a:t> </a:t>
            </a:r>
            <a:r>
              <a:rPr lang="en-US" u="sng" dirty="0" err="1"/>
              <a:t>batas</a:t>
            </a:r>
            <a:r>
              <a:rPr lang="en-US" u="sng" dirty="0"/>
              <a:t> </a:t>
            </a:r>
            <a:r>
              <a:rPr lang="en-US" u="sng" dirty="0" err="1"/>
              <a:t>penanganan</a:t>
            </a:r>
            <a:r>
              <a:rPr lang="en-US" u="sng" dirty="0"/>
              <a:t> </a:t>
            </a:r>
            <a:r>
              <a:rPr lang="en-US" u="sng" dirty="0" err="1"/>
              <a:t>kekerasan</a:t>
            </a:r>
            <a:r>
              <a:rPr lang="en-US" u="sng" dirty="0"/>
              <a:t> </a:t>
            </a:r>
            <a:r>
              <a:rPr lang="en-US" u="sng" dirty="0" err="1"/>
              <a:t>terhadap</a:t>
            </a:r>
            <a:r>
              <a:rPr lang="en-US" u="sng" dirty="0"/>
              <a:t> </a:t>
            </a:r>
            <a:r>
              <a:rPr lang="en-US" u="sng" dirty="0" err="1"/>
              <a:t>perempuan</a:t>
            </a:r>
            <a:r>
              <a:rPr lang="en-US" u="sng" dirty="0"/>
              <a:t>.</a:t>
            </a:r>
          </a:p>
          <a:p>
            <a:r>
              <a:rPr lang="en-US" u="sng" dirty="0" smtClean="0"/>
              <a:t>Inter </a:t>
            </a:r>
            <a:r>
              <a:rPr lang="en-US" u="sng" dirty="0" err="1"/>
              <a:t>Amerika</a:t>
            </a:r>
            <a:r>
              <a:rPr lang="en-US" u="sng" dirty="0"/>
              <a:t>  (IACHR) charter -</a:t>
            </a:r>
            <a:r>
              <a:rPr lang="en-US" u="sng" dirty="0" err="1"/>
              <a:t>Konvensi</a:t>
            </a:r>
            <a:r>
              <a:rPr lang="en-US" u="sng" dirty="0"/>
              <a:t> on human rights ; </a:t>
            </a:r>
            <a:r>
              <a:rPr lang="en-US" u="sng" dirty="0" err="1"/>
              <a:t>cegah</a:t>
            </a:r>
            <a:r>
              <a:rPr lang="en-US" u="sng" dirty="0"/>
              <a:t> </a:t>
            </a:r>
            <a:r>
              <a:rPr lang="en-US" u="sng" dirty="0" err="1"/>
              <a:t>dan</a:t>
            </a:r>
            <a:r>
              <a:rPr lang="en-US" u="sng" dirty="0"/>
              <a:t> </a:t>
            </a:r>
            <a:r>
              <a:rPr lang="en-US" u="sng" dirty="0" err="1"/>
              <a:t>tangani</a:t>
            </a:r>
            <a:r>
              <a:rPr lang="en-US" u="sng" dirty="0"/>
              <a:t>, </a:t>
            </a:r>
            <a:r>
              <a:rPr lang="en-US" u="sng" dirty="0" err="1"/>
              <a:t>pembiaran</a:t>
            </a:r>
            <a:r>
              <a:rPr lang="en-US" u="sng" dirty="0"/>
              <a:t> </a:t>
            </a:r>
            <a:r>
              <a:rPr lang="en-US" u="sng" dirty="0" err="1"/>
              <a:t>berarti</a:t>
            </a:r>
            <a:r>
              <a:rPr lang="en-US" u="sng" dirty="0"/>
              <a:t> </a:t>
            </a:r>
            <a:r>
              <a:rPr lang="en-US" u="sng" dirty="0" err="1"/>
              <a:t>pelanggaran</a:t>
            </a:r>
            <a:r>
              <a:rPr lang="en-US" u="sng" dirty="0"/>
              <a:t> ham, </a:t>
            </a:r>
            <a:r>
              <a:rPr lang="en-US" u="sng" dirty="0" err="1"/>
              <a:t>membuat</a:t>
            </a:r>
            <a:r>
              <a:rPr lang="en-US" u="sng" dirty="0"/>
              <a:t> </a:t>
            </a:r>
            <a:r>
              <a:rPr lang="en-US" u="sng" dirty="0" err="1"/>
              <a:t>langkah-langkah</a:t>
            </a:r>
            <a:r>
              <a:rPr lang="en-US" u="sng" dirty="0"/>
              <a:t> </a:t>
            </a:r>
            <a:r>
              <a:rPr lang="en-US" u="sng" dirty="0" err="1"/>
              <a:t>kongkrit</a:t>
            </a:r>
            <a:r>
              <a:rPr lang="en-US" u="sng" dirty="0"/>
              <a:t>, </a:t>
            </a:r>
            <a:r>
              <a:rPr lang="en-US" u="sng" dirty="0" err="1"/>
              <a:t>pemulihan</a:t>
            </a:r>
            <a:r>
              <a:rPr lang="en-US" u="sng" dirty="0"/>
              <a:t> </a:t>
            </a:r>
            <a:r>
              <a:rPr lang="en-US" u="sng" dirty="0" err="1"/>
              <a:t>korban</a:t>
            </a:r>
            <a:r>
              <a:rPr lang="en-US" u="sng" dirty="0"/>
              <a:t>.</a:t>
            </a:r>
          </a:p>
          <a:p>
            <a:r>
              <a:rPr lang="en-US" u="sng" dirty="0" err="1" smtClean="0"/>
              <a:t>Komisi</a:t>
            </a:r>
            <a:r>
              <a:rPr lang="en-US" u="sng" dirty="0" smtClean="0"/>
              <a:t> </a:t>
            </a:r>
            <a:r>
              <a:rPr lang="en-US" u="sng" dirty="0"/>
              <a:t>HAM </a:t>
            </a:r>
            <a:r>
              <a:rPr lang="en-US" u="sng" dirty="0" err="1"/>
              <a:t>Afrika</a:t>
            </a:r>
            <a:r>
              <a:rPr lang="en-US" u="sng" dirty="0"/>
              <a:t> (ACHPR) ; </a:t>
            </a:r>
            <a:r>
              <a:rPr lang="en-US" u="sng" dirty="0" err="1"/>
              <a:t>th</a:t>
            </a:r>
            <a:r>
              <a:rPr lang="en-US" u="sng" dirty="0"/>
              <a:t> 1981 charter on </a:t>
            </a:r>
            <a:r>
              <a:rPr lang="en-US" u="sng" dirty="0" err="1"/>
              <a:t>hunan</a:t>
            </a:r>
            <a:r>
              <a:rPr lang="en-US" u="sng" dirty="0"/>
              <a:t> rights </a:t>
            </a:r>
            <a:r>
              <a:rPr lang="en-US" u="sng" dirty="0" err="1"/>
              <a:t>larang</a:t>
            </a:r>
            <a:r>
              <a:rPr lang="en-US" u="sng" dirty="0"/>
              <a:t> trafficking.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Mengaca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lain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255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Cegah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tangani</a:t>
            </a:r>
            <a:r>
              <a:rPr lang="en-US" dirty="0" smtClean="0"/>
              <a:t> trafficking</a:t>
            </a:r>
          </a:p>
          <a:p>
            <a:r>
              <a:rPr lang="en-US" dirty="0" smtClean="0"/>
              <a:t>Proses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impunitas</a:t>
            </a:r>
            <a:endParaRPr lang="en-US" dirty="0"/>
          </a:p>
          <a:p>
            <a:r>
              <a:rPr lang="en-US" dirty="0" err="1" smtClean="0"/>
              <a:t>pemberatan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;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terorganisir</a:t>
            </a:r>
            <a:r>
              <a:rPr lang="en-US" dirty="0"/>
              <a:t>, </a:t>
            </a:r>
            <a:r>
              <a:rPr lang="en-US" dirty="0" err="1"/>
              <a:t>pd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, </a:t>
            </a:r>
            <a:r>
              <a:rPr lang="en-US" dirty="0" err="1"/>
              <a:t>pemicu</a:t>
            </a:r>
            <a:r>
              <a:rPr lang="en-US" dirty="0"/>
              <a:t> </a:t>
            </a:r>
            <a:r>
              <a:rPr lang="en-US" dirty="0" err="1"/>
              <a:t>bunuh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.</a:t>
            </a:r>
          </a:p>
          <a:p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Asean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Prinsip-prinsip</a:t>
            </a:r>
            <a:r>
              <a:rPr lang="en-US" dirty="0" smtClean="0"/>
              <a:t> </a:t>
            </a:r>
            <a:r>
              <a:rPr lang="en-US" dirty="0"/>
              <a:t>ACTIP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910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Indonesia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desak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ASEAN lain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ratifikasi</a:t>
            </a:r>
            <a:r>
              <a:rPr lang="en-US" dirty="0"/>
              <a:t> ACTIP</a:t>
            </a:r>
          </a:p>
          <a:p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/>
              <a:t>penangangan</a:t>
            </a:r>
            <a:r>
              <a:rPr lang="en-US" dirty="0"/>
              <a:t> multi state responsibilities di ASEAN</a:t>
            </a:r>
          </a:p>
          <a:p>
            <a:r>
              <a:rPr lang="en-US" dirty="0" err="1" smtClean="0"/>
              <a:t>Memagari</a:t>
            </a:r>
            <a:r>
              <a:rPr lang="en-US" dirty="0" smtClean="0"/>
              <a:t> </a:t>
            </a:r>
            <a:r>
              <a:rPr lang="en-US" dirty="0" err="1"/>
              <a:t>Asean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sasaran</a:t>
            </a:r>
            <a:r>
              <a:rPr lang="en-US" dirty="0"/>
              <a:t> drug trafficking.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ratifikasi</a:t>
            </a:r>
            <a:r>
              <a:rPr lang="en-US" dirty="0"/>
              <a:t> ACTIP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33308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29</TotalTime>
  <Words>344</Words>
  <Application>Microsoft Macintosh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Theme</vt:lpstr>
      <vt:lpstr>Waveform</vt:lpstr>
      <vt:lpstr>Asean Convention Against Trafficking In Person (ACTIP) Dan Urgensi Ratifikasinya di Indonesia</vt:lpstr>
      <vt:lpstr>Tentang Komnas Perempuan dan kerja-kerja mengawal migrasi- trafficking</vt:lpstr>
      <vt:lpstr>Tentang Komnas Perempuan dan kerja-kerja mengawal migrasi- trafficking (Lanjutan)</vt:lpstr>
      <vt:lpstr>Problem trafficking di Indonesia: temuan Komnas perempuan</vt:lpstr>
      <vt:lpstr>Trafficking untuk Konteks Asean: Temuan Komnas Perempuan.</vt:lpstr>
      <vt:lpstr>Knp Actip Perlu?</vt:lpstr>
      <vt:lpstr>Mengaca dari negara lain</vt:lpstr>
      <vt:lpstr>Prinsip-prinsip ACTIP </vt:lpstr>
      <vt:lpstr>Keuntungan ratifikasi ACTIP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Asean Convention Against Trafficking In Person (ACTIP) Dan Urgensi Ratifikasinya di Indonesia</dc:title>
  <dc:creator>vicky aprilia albani</dc:creator>
  <cp:lastModifiedBy>vicky aprilia albani</cp:lastModifiedBy>
  <cp:revision>8</cp:revision>
  <dcterms:created xsi:type="dcterms:W3CDTF">2017-10-04T00:21:50Z</dcterms:created>
  <dcterms:modified xsi:type="dcterms:W3CDTF">2017-10-04T00:50:54Z</dcterms:modified>
</cp:coreProperties>
</file>